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6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2:03.9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8142 7686 252 0,'14'-50'93'0,"-10"28"-72"0,3-9 9 15,-4 18-1-15,1-6-2 16,-1-3 3-16,1 0 4 0,-4-3 1 15,0 0-19 1,-4 0 6-16,-3 0 2 0,-7 0 1 16,-10 0 2-16,-19 16-4 0,-13-1 0 15,-11 20-6-15,-4 8 0 16,-13 36-8-16,-19 24-3 16,-6 16-3-16,7 31 0 15,-1 23 4-15,4 27 4 16,18 20-2-16,32-32 0 15,10-31-3-15,36 49 1 16,-1-43 2-16,53 35 2 16,61 6-1-16,-18-76 1 15,-15-18-4-15,78-26 1 16,68-12-3-16,-19-50 0 16,1-41-3-16,-4-31 1 15,-25-47 0-15,-13-19 1 16,-19-44 0-16,-24-19 0 0,-35-31 0 15,-36-44 2-15,-42-16-3 16,-28 0 0-16,-35 13-3 16,-43 53-3-16,-18 69-1 15,-41 60 0-15,-15 72 3 16,-21 43 0-16,17 29-6 16,26 31 0-16,24 7-41 15,32-1-18-15,31 7-70 16,22 3-28-16,24-19-11 15</inkml:trace>
  <inkml:trace contextRef="#ctx0" brushRef="#br0" timeOffset="10837.023">24155 8370 232 0,'21'-41'88'0,"-7"16"-69"0,7-19 26 15,-10 13 8-15,-1-20-9 16,1-11-4-16,-1 5-7 0,-6 1-1 16,-4 9-18-1,-7 0 7-15,-7 6 6 0,-11 10-2 16,-7 9 3-16,-10 9-7 16,-4 13-3-16,-7 16-8 15,-17 15-4-15,-22 44-3 16,-3 13 0-16,10 19 0 0,4 28 1 15,10-1 0-15,18 1 0 16,25 10 2-16,25-11 3 16,17-18-4-16,32-18-3 15,28-20 1-15,7-12 2 16,18-25 0-16,21-16 2 16,0-25 2-16,-4-29 2 15,15-40 1-15,-1-15 0 16,-14-32-4-16,-10-28 0 0,-14-32-3 15,-14-25 0 1,-18-37-1-16,-25 3 0 0,-25-7-5 16,-20 39 1-16,-29 40-2 15,-35 47 0-15,-14 40 0 16,-22 36-2-16,-24 49 3 16,0 41 0-16,-17 28 1 15,-8 54 0-15,18 25 0 16,10 40 0-16,29 26-3 15,35 9 2-15,39 0-1 16,31-22 0-16,43-40 0 16,28-29 0-16,11-35 0 15,28-30 0-15,7-33 4 0,-4-27 1 16,15-47 3-16,13-41 1 16,-10-22-1-16,0-48 1 15,-7-5-2-15,-10-41 0 16,-25 0-1-16,-29-22 0 15,-35 31-2-15,-38 32 1 16,-26 28-2-16,-20 34-1 16,-36 32 5-16,-17 34 1 15,-25 53-11-15,-18 38-4 16,4 22 4-16,-7 38 2 16,10 0 0-16,29-1 2 15,27 7-1-15,44-18 0 16,41-17 0-16,39-18-2 15,32-16 3-15,39-22 0 0,14-16 1 16,25-28 0-16,-1-37 2 16,-10-29 1-16,-14-12 1 15,-17-19 0-15,-26-22 0 16,-24-3 0-16,-28-29-2 16,-25-9 1-16,-25 10-4 15,-31 6 0-15,-25 34 1 16,-11 51 0-16,-28 31-5 15,-11 37-1-15,-3 48 3 16,-7 31 1-16,4 25 2 16,20 25 0-16,29-3-3 15,28 12 0-15,32 1-1 16,39-23 3-16,27-15 0 16,15-15 1-16,18-20-3 0,21-22 2 15,6-24 1-15,-2-26 0 16,6-25 2-16,11-44 1 15,-7-21-1-15,-11-20 1 16,-14-40-2-16,-14-16-1 16,-7-72-8-16,-32 10-3 15,-28 2 1-15,-35 45 1 16,-36 58 3-16,-13 61 2 16,-29 59 2-16,-28 41 1 15,0 41-2-15,-18 56 2 16,-3 19 1-16,17 37 0 15,21-9 0-15,26 26 2 0,34-42-3 16,39-21 0-16,33-23 1 16,30-21 0-1,51-29 0-15,20-34 2 16,21-41 1-16,26-25 3 0,-12-19-3 16,8-37 0-16,-4-32 1 15,-21-6 2-15,-25-28-1 16,-27-16 0-16,-26-22-1 15,-28 0 0-15,-32 23-2 16,-38 36 1-16,-25 42-2 16,-18 37-1-16,-28 31-2 15,-10 51 1-15,-1 43-1 16,-13 23 0-16,-5 43 2 16,22 7 0-16,29-4 0 0,31 13 0 15,31-28-3-15,33-22 0 16,49-28-1-16,38-22 0 15,15-20 3-15,39-24 2 16,-1-22 0-16,-3-31-1 16,8-42 3-16,-8-8 0 15,-22-10-1-15,-20-29 1 16,-21-11 0-16,-22-20 1 16,-21-25 0-16,-24 16 0 15,-29 9-2-15,-31 38 1 16,-25 48-4-16,-11 58 0 15,-25 29-1-15,-10 50-2 16,8 37 0-16,-5 23 3 0,-6 47 0 16,6-1 3-1,29 32-3-15,28-28-2 0,31-16-1 16,40-9 3-16,42-26-2 16,24-31 1-16,15-25 0 15,24-31 0-15,11-44 4 16,-3-41 3-16,10-19-4 15,7-24-1-15,-11-36 2 16,-17-11 3-16,-11-42 0 16,-17-6 2-16,-18-37-4 15,-25 15 0-15,-28 3-3 0,-21 26-3 16,-25 40 2 0,-42 50 2-16,-25 57-2 15,-10 47 0-15,-29 40-1 16,-3 42 0-16,0 37 0 0,0 9 0 15,14 22 0-15,32-12 0 16,31 3 0-16,29-3 0 16,35-22 0-16,35-29 0 15,25-12 2-15,10-19 0 16,11-21-3-16,15-20 2 16,13-18 3-16,0-22 1 15,-3-23 1-15,14-36 0 16,10-29 0-16,-13-13 0 15,-15-31-2-15,-10-19 1 0,-18-22 0 16,-22-12 3-16,-30 16-5 16,-23 12-1-16,-30 37 0 15,-47 51 0-15,-17 53-3 16,-22 41 2 0,-27 37-1-16,-1 54 0 0,-14 25 0 15,4 43-2-15,28-8 3 16,38-10 2-16,33-4-5 15,35-21 1-15,42-28-1 16,42-19 2-16,18-26-1 16,18-18 1-16,21-19 2 15,7-15 2-15,-11-23 1 16,1-31 3-16,13-34-3 16,-6-7-2-16,-19-9 2 15,-17-25 0-15,-17-6 1 0,-22-1 2 16,-21 1-3-16,-21 12 0 15,-31 22-1-15,-36 38-2 16,-18 46 1-16,-14 39 1 16,-24 24 1-16,-8 45 3 15,11 24-10-15,4 7-2 16,7 24 3-16,27-14 3 16,26-26-6-16,31-16-1 15,32-15 2-15,18-16 0 16,21-16 3-16,10-28 1 15,25-22-2-15,15-19 2 16,-1-18 1-16,7-26 2 16,8-27 1-16,-1-4 1 0,-14 0-2 15,-17-16 1-15,-18-18-2 16,-18 9 2-16,-17-4 0 16,-22 8 1-16,-31 11-2 15,-35 29 1-15,-19 41 0 16,-6 40 1-16,-32 29 0 15,-10 28 0-15,6 43-9 16,4 11-2-16,4 18 2 16,24 6 2-16,29-19-3 15,35-18 2-15,31-19-3 16,25-10 2-16,22-18 3 16,17-13 1-16,28-25-2 0,11-16 2 15,-7-22 1 1,13-18 2-16,15-35 1 0,-7-25 1 15,-17-4 0-15,-15-5 0 16,-14-32 0-16,-18 3 0 16,-24-2 0-16,-25-14 0 15,-17 26 0-15,-22 22 0 16,-32 24-2-16,-24 45 1 16,-4 37-4-16,-13 48-2 15,-22 18-1-15,0 34 3 16,10 26-2-16,11 0 1 15,11 18 2-15,21-6 0 16,35-24-5-16,32-23 1 0,28-19-3 16,18-15 2-16,35-22 1 15,29-19 2-15,-1-22 1 16,11-13 1-16,10-40 2 16,1-35 1-16,-22 0 1 15,-17-6 0-15,-22-22 0 16,-20-3 0-16,-22 6-2 15,-21 16 1-15,-25 28-2 16,-31 22 2-16,-26 34 0 16,-6 26 3-16,-11 37-8 15,-13 35 0-15,-1 9 2 16,14 9 4-16,18 7-6 16,21-7 0-16,21-15-5 0,21-13 2 15,18-12-2-15,29-19 0 16,27-9 4-16,18-17 3 15,4-18-1-15,3-22 0 16,18-34 1-16,6-22 2 16,-6-1 1-16,-18-2 1 15,-17-7 0-15,-18-9 0 16,-18 9 0-16,-17 13 2 16,-29 21 1-16,-28 20 1 15,-28 31-7-15,-4 31 0 16,-6 28-1-16,-15 13 0 15,-10 3 0-15,10 23 0 16,14 8-3-16,18-12 2 16,14-3-4-16,21-16 1 0,15-9-3 15,17-16 2-15,14-10 1 16,25-18 2-16,21-16 1 16,14-15 1-16,0-26 0 15,10-25 0-15,15-28-3 16,4 0 2-16,-15-3 3 15,-18-22 1-15,-17-3 1 16,-21 3 2-16,-25 16-1 16,-28 18 0-16,-32 26-1 15,-14 25 0-15,-4 27-7 16,-13 23 0-16,-22 34 3 16,-4 38 4-16,8 13-3 0,0 28-1 15,7 9-5 1,21-16 1-16,24-12 0 15,29-16 2-15,35-12-4 0,18-16 2 16,14-22 0-16,28-35-1 16,21-24 4-16,4-16 2 15,10-23 0-15,22-27-1 16,-4-22 1-16,-18 9-1 16,-14-3 0-16,-17-19 2 15,-25-6 3-15,-25 6 2 16,-24 16-1-16,-22 6 1 15,-28 28-9-15,-35 32-3 16,-11 28 7-16,-7 18 5 16,-17 45-3-16,-11 34-2 0,14 9-4 15,4 20 1-15,10 11-4 16,18-14 1-16,24-20 0 16,29-15 2-16,25-7-4 15,24-15 2-15,11-23 0 16,24-21 2-16,25-22-1 15,14-16 1-15,-3-15 2 16,10-26 0-16,11-28 0 16,-3 1 2-16,-19-4-1 15,-13-16-1-15,-18-18 5 16,-14-1 1-16,-18-2-2 16,-14-13-1-16,-21 25 1 15,-25 25 0-15,-28 31 0 0,-21 38 0 16,-3 44-5-16,-19 35 1 15,-20 18 0-15,3 44 0 16,11 16-3-16,6 6 0 16,19 28 2-16,24-28 0 15,31-22-4-15,29-18-1 16,22-7 0-16,16-22 2 16,29-19-3-16,25-21 2 15,0-26 3-15,3-22 3 16,18-18 2-16,7-13 1 15,-7-25-5-15,-4-26 1 16,-3 7 0-16,-14-9 2 16,-18-25 1-16,-28 2 1 0,-36 14 0 15,-31 21 2-15,-18 25-1 16,-24 32 2-16,-36 28-4 16,-10 43-2-16,-1 36-3 15,-13 18-1-15,-4 12 4 16,14 17 1-16,28-11-3 15,22-14-1-15,20-17-4 16,19-12 1-16,17-9-2 16,24-10 0-16,22-9 4 15,18-16 1-15,6-10-1 16,1-21 2-16,10-16 1 16,14-12 2-16,7-16-1 15,-7-19 2-15,-14-10-2 16,-14 7-1-16,-17 3 3 15,-19 3 2-15,-17 7 0 0,-24 9 2 16,-33 12-2-16,-20 28 0 16,-4 17-6-16,-7 18 1 15,-18 25 0-15,-7 35 2 16,7 9-3-16,18-3 0 16,14 0-1-16,21-7-2 15,21-5-4-15,18-17 0 16,29-18 2-16,34-22 3 15,22-25 0-15,3-25 1 16,11-13 2-16,17-15 2 16,0-29-1-16,-10-12 2 0,-21 3 0 15,-18 6 1-15,-22 10 0 16,-16-1 2-16,-22 10-1 16,-22 16 2-1,-31 34-9-15,-21 22 0 16,-3 19 2-16,-4 16 4 0,-11 18-6 15,-3 32 0-15,6 0 2 16,19-7 2-16,17-15-3 16,21-3 1-16,18-10-7 15,21-6 0-15,25-9 1 16,17-10 1-16,11-15 3 16,0-23 3-16,7-9 0 15,11-15-1-15,7-19 3 0,-4-26 0 16,-14-5-1-16,-11-4-2 15,-17 9 3-15,-14-5 0 16,-18-4-1-16,-18 3 1 16,-21 7-4-16,-17 31 0 15,-14 22 5-15,-4 25 5 16,-4 28-5-16,-7 16-2 16,-6 15-4-16,-1-2 1 15,7 15-1-15,15 6 0 16,14 1 0-16,13-10 0 15,15-10-3-15,14-12 1 16,21-3 0-16,25-16-1 16,24-12 1-16,12-22 3 15,2-22 0-15,22-41 1 0,14-13 0 16,-4 1 2-16,-14-13-1 16,-10-19-1-16,-14 6 3 15,-22 7 2-15,-24 6 0 16,-25 6 2-16,-18 19-4 15,-24 25 0-15,-29 41-1 16,-17 15-2-16,0 29 1 16,-11 25-1-16,-7 34 0 15,4 1 0-15,17-4-3 16,18-3 2-16,21-3-4 16,22-10-1-16,24-12-2 15,21-15 2-15,21-14 4 16,11-18 1-16,3-18 1 15,1-26 0-15,10-29 0 0,11-8 0 16,3-10 0-16,-7-19 2 16,-11-15 1-16,-13 2 3 15,-19 10-1-15,-16 16 0 16,-19 19-6-16,-14 18-1 16,-20 19 5-16,-15 19 5 15,-4 10-6-15,1 18-1 16,-4 25-6-16,-4 16 1 15,-3 3 4-15,4 0 4 16,6-9-3-16,11 3-1 16,22 0-5-16,20 0 1 15,25-10-3-15,18-12 2 0,11-16 1 16,3-18 2-16,10-29 1 16,15-19 1-1,6-9 0-15,-6-13 2 16,-11-5-1-16,-14-23 2 0,-14 0 0 15,-18-3 3-15,-14 10-1 16,-18 12 2-16,-20 12-2 16,-19 26 0-16,-13 21-6 15,-1 20 1-15,-3 15 0 16,-3 25 0-16,-12 32-5 16,1 2-1-16,7 1 5 15,14-10 2-15,18-3-2 16,14-3 1-16,17-9-5 0,22-10-1 15,20-16 0-15,12-8 4 16,10-26 1-16,0-19 3 16,0-16-1-16,3-9-1 15,0-9 1-15,1-16 1 16,-4-28-1-16,-11-7 2 16,-14 7 2-16,-17-22 2 15,-18-6-3-15,-18 21-1 16,-10 23 1-16,-7 24 0 15,-8 23-5-15,-13 21 1 16,-11 32 0-16,-8 34 0 16,5 19-3-16,3 16 2 15,3 38 1-15,-3 12 0 16,4 6-3-16,3 28 2 0,21-27-1 16,17-23-2-16,22-16 0 15,25-15 0-15,14-19-2 16,14-21 1-16,3-39 3 15,22-21 1-15,17-19 1 16,3-23 0-16,-6-30 0 16,0-23 0-16,-1-2 0 15,1-42 2-15,-7-5 1 16,-11-23 1-16,-18-9 0 16,-17 22 0-16,-25 22 0 15,-21 28 0-15,-25 35-2 16,-14 43-2-16,-7 38-2 15,-14 23-1-15,-18 42 4 16,-6 33 1-16,6 9-3 0,7 31-1 16,4 6 1-16,0-6 0 15,7 25 1-15,14-12 0 16,21-19-3-16,25-16 0 16,28-3-3-16,25-25 1 15,14-22 1-15,17-32 2 16,22-33-1-16,7-26 1 15,-4-16 2-15,0-22 2 16,4-30-1-16,0-17 2 16,-11-3 0-16,-17-34 3 15,-15-13-5-15,-21-12-3 16,-17-7 5-16,-25 26 3 16,-28 40-1-16,-29 35 2 15,-10 34-6-15,-18 35-3 16,-24 53 1-16,-4 28 2 0,4 16-2 15,-15 44-2-15,-3 6 4 16,18 6 1-16,31 7-5 16,28-16 0-16,26-28-4 15,38-26 0-15,39-18 1 16,24-19 4-16,11-22-1 16,29-22 1-16,10-25 2 15,-7-34 2-15,-1-22-1 16,1-7-1-16,-3 0 1 15,-19-28 1-15,-24-6 1 0,-21 0 3 16,-25-6-1-16,-28-13 0 16,-28 22-1-16,-18 31 0 15,-10 32-2-15,-18 28 1 16,-25 50-2-16,-4 31-1 16,8 19-2-16,-11 32-1 15,-3 28-1-15,10-10 0 16,28 1 3-16,25-4 2 15,32-9-5-15,32-22-1 16,28-19-1-16,14-19 2 16,7-15-1-16,14-16 4 15,10-19 0-15,8-34 3 16,0-20-1-16,-8-18 2 16,1-3-2-16,0-16-1 0,-4-21 1 15,-11-4 1-15,-20 0 1 16,-22-9 3-16,-24-7-1 15,-26 23 2-15,-20 27-4 16,-11 32 0-16,-21 38-6 16,-25 46-2-16,-3 32 4 15,3 22 2-15,0 38-2 16,-3 6-1-16,10 12 3 16,18-3 3-16,28-21-8 15,32-26-2-15,25-13-2 16,24-18 2-16,11-16 2 15,18-18 2-15,20-23 1 16,19-12 1-16,-5-28 0 0,12-35 0 16,13-16 0-16,-3 1 0 15,-21-1 0-15,-22-2 2 16,-20-7 3-16,-22 12 2 16,-24 4-1-16,-25 15 1 15,-36 20-2-15,-24 21 0 16,-7 28-8-16,-14 38 0 15,-18 19 3-15,4 13 2 16,13 2-3-16,12 16-1 16,20-3 1-16,22-18 0 15,17-14-4-15,22-15-1 16,13-9 0-16,18-16 2 16,25-16 2-16,14-15 3 15,7-32-2-15,-3-25 0 0,0-9 1 16,3 6 2-16,-7-9-1 15,-11-17-1-15,-14 1 3 16,-17 13 2-16,-14 18-2 16,-22 13 0-16,-14 16 3 15,-6 18 1-15,-8 16-6 16,-11 22 0-16,-17 25-1 16,-14 25 2-16,0 0-1 15,11-3 2-15,13-3-7 16,18 3 1-16,15-13-4 15,13-9 0-15,22-12-1 16,20-13 2-16,22-19 4 16,11-22 1-16,-1-6 1 15,1-16 2-15,6-9-1 0,8-3 2 16,-4-22-2-16,-7-4 2 16,-18 4 0-1,-17 15 1-15,-18 13 2 0,-24 13 1 16,-22 18-1-16,-17 19-1 15,-4 22-6-15,-4 19-1 16,-13 22 3-16,-15 0 1 16,-3 0-3-16,10 6 1 15,15 3-2-15,17-3 0 16,18-6-3-16,17-13-1 16,22-12-2-16,24-13 0 15,18-15 5-15,10-13 1 0,1-16 2 16,-4-21 0-16,3-17 2 15,8 4 1-15,-4-3-4 16,-4-4 1-16,-10-8 0 16,-14-11 2-16,-14 1 1 15,-18 12 3-15,-21 16 1 16,-22 19 3-16,-13 22-7 16,-7 34-2-16,-11 22-3 15,-15 13 0-15,-9 3 2 16,3 18 2-16,13 10-3 15,16 4 0-15,13-17-1 16,14-18-2-16,14-7-2 16,15-15 1-16,13-13 1 0,15-9 2 15,17-13-1-15,11-15 1 16,7-13 2-16,4-22 0 16,-4-22 0-16,0-6 2 15,0-3-1-15,-4 0-1 16,-10-13 3-16,-14-6 2 15,-15 12 2-15,-20 13 1 16,-15 25-4-16,-10 16-1 16,-11 25-1-16,-14 25 1 15,-17 22-4-15,-11 9-2 16,3 10-1-16,7 0 3 16,8 12 2-16,13 0 2 15,19-6-6-15,13-12-2 16,15-10-3-16,10-10 0 0,14-12 2 15,14-15 4-15,11-13 1 16,14-26 1-16,3-18 0 16,-3-9 0-16,0 3 0 15,0-10 0-15,0 0 0 16,-3-9 2-16,-15 12-1 16,-10 4 2-16,-18 15 4 15,-18 16 6-15,-17 19-7 16,-7 15-1-16,-7 13-3 15,-8 16-2-15,-13 3 1 16,-15-1-1-16,-3 4-3 16,11 3 0-16,10-3 2 15,18-6 2-15,13-7-7 0,19-12-3 16,17-13 2-16,18-12 4 16,10-10 2-1,8-9 3-15,-1-3-3 0,-3-3 0 16,0-10 1-16,-1-3 0 15,-2-6 0-15,-4 0 0 16,-11 6 2-16,-7 12 3 16,-10 7 0-16,-15 13 2 15,-7 15-4-15,-6 10 0 16,-4 8-3-16,-8 8-1 16,-6 2 1-16,-7 4 2 15,-4-4-1-15,0-3-1 16,11-6-2-16,10-3 1 0,8-7-4 15,13 1-1-15,18-7 0 16,11-3 2-16,10-6-1 16,4-9 4-16,0-7 0 15,3-9 3-15,7-10-3 16,8-12-2-16,-4-10 4 16,-4 10 3-16,-14 6-1 15,-10 13 0-15,-14 6 1 16,-11 9 2-16,-14 13-1 15,-11 12 0-15,-7 16-6 16,-3 16 1-16,3 6 0 16,-3 3 0-16,3-3 0 15,0 0 0-15,4-6 0 16,3-13 2-16,11 1-3 0,7-10-2 16,7-7-3-16,7-6-1 15,4-9 6-15,-1-9 2 16,5-7-2-16,-1-6 1 15,3-13 0-15,8-18 2 16,7-20-3-16,7 7 0 16,6-6 1-16,1-13 2 15,-7 1-1-15,-7 2-1 16,-14 13 3-16,-11 15 2 16,-14 20-2-16,-15 9 0 15,-13 24-3-15,-7 20-1 16,-4 15 1-16,0 10 0 15,-3 6 0-15,-4 0 0 0,0-3 0 16,3-6 0-16,12-7 0 16,9-6 0-16,12-9-5 15,13-4 1-15,15-8 0 16,13-14-1-16,5-2 4 16,6-10 0-16,0-10-2 15,1-8 2-15,6-11 1 16,0-5 0-16,-7 12 0 15,-6 10 2-15,-12 8 3 16,-10 5 2-16,-17 17-3 16,-11 17-3-16,-8 15 0 15,-6 10-1-15,-11 9 0 16,-14 3 2-16,-14 0-1 0,-3 3-1 16,6 7-2-1,11 0 1-15,11-10-1 16,17-13 0-16,11-8-3 0,10-17-1 15,11-12 0-15,18-22 4 16,14-9 1-16,10-4 3 16,11-2-3-16,3-4-2 15,-3-3 2-15,0-9 2 16,-7-10 0-16,-7-3-1 16,-11 4 3-16,-10 8 2 15,-11 10-2-15,-14 10 0 16,-18 18-3-16,-17 16-1 15,-22 22 3-15,-13 35 1 0,2 15-4 16,-2 6-1-16,-8 0-2 16,0 10 3-16,8-6 0 15,24-16 3-15,18-19-6 16,17-10 1-16,22-18-1 16,13-22 2-16,15-16-1 15,3-9 1-15,4-7 2 16,3-5 2-16,-3-4-1 15,11-10-1-15,10-24 1 16,7-13-1-16,0 3 0 16,-11 7 0-16,-10 6 0 15,-11 9 2-15,-17 19 1 16,-18 18 3-16,-18 23-3 16,-21 16-2-16,-14 12-3 0,-7 9 1 15,-3 22 1-15,-11 19 2 16,-11 10-3-16,-10-4 0 15,10-6 3-15,18 0 1 16,14-3-4-16,15-9-1 16,13-13-2-16,14-16 0 15,15-6 0-15,17-21 0 16,18-23 0-16,14-9 3 16,7-7 0-16,-4-9 1 15,4-9 0-15,-3-19 2 16,3-13-1-16,-1-3-1 15,-6 10 3-15,-14 0 0 16,-14 2-1-16,-18 20 1 0,-18 18 0 16,-13 26 1-16,-12 21-5 15,-2 16 1-15,-8 13 0 16,-7 18 0-16,-7 20-3 16,-4 8 2-16,8-9 1 15,10-9 0-15,11-12-3 16,10-11 2-16,14-5-4 15,8-13 1-15,10-6 2 16,11-3 1-16,10-16 1 16,7-10 2-16,7-15-3 15,4-3 0-15,4-19-1 16,6-22 0-16,11-9 2 16,4 5 2-16,-4 1 1 15,-14 6 1-15,-14 7 0 16,-18 18 0-16,-18 16 0 0,-17 19 0 15,-11 12-5-15,-10 13-1 16,-7 9 1-16,-1 22 0 16,-2 16 1-16,-5 16 2 15,-6-1-1-15,-4-6-1 16,0 1 3-16,10 2 0 16,15-6-6-16,14-9-2 15,10-13-1-15,18-12 2 16,15-20 2-16,13-24 1 15,7-19-2-15,11-13 2 16,0-9 1-16,14-6 2 0,11-10-1 16,3-21-1-16,-11-7-2 15,-10 6-1-15,-14 7 6 16,-14 6 3 0,-18 15-1-16,-17 17 0 0,-29 30-6 15,-25 20 1-15,-10 27 0 16,0 23 0-16,-7 24 0 15,-10 10 2-15,-8 13 1 16,0 28 3-16,18-7-10 16,18 7-2-16,13 0 3 15,22-3 1-15,18-26-1 16,24-21 0-16,18-22-1 16,17-13 0-16,4-16 0 0,-4-15 0 15,1-16 3-15,-4-6 0 16,0-12 3-16,-4-14 1 15,-10-15-1-15,-11-12 1 16,-14 0 0-16,-14-1 1 16,-14 13 0-16,-7 0 0 15,-4 7-2-15,1 15-2 16,-5 12 1-16,-2 13-1 16,-8 13-3-16,-7 22 0 15,-11 31 2-15,1 9 0 16,3 4 1-16,11 2 0 15,10 7-3-15,18-3 0 16,21-16-3-16,25-15-1 16,17-20 4-16,11-18 3 0,0-19-1 15,11-19 0-15,-1-18 1 16,1 2 2-16,-4-6-1 16,-11 1-1-16,-10-11 3 15,-14-5 2-15,-11-16-2 16,-21-10 0-16,-21 7 1 15,-18 12 2-15,-14 13-5 16,-3 19-1-16,-4 18 0 16,-7 13 0-16,-7 32 0 15,-4 24 0-15,11 10-3 16,18-3 0-16,13-4-1 16,19 4 0-16,17 6 0 15,21 6 0-15,14 4 0 16,11-14 0-16,3-8 3 0,4-16 2 15,7-13-2-15,14-13 0 16,14-21 1-16,1-31 0 16,-8-23 0-16,0-9 2 15,0-6-1-15,-3-26 2 16,-8-21 0-16,-17 3 3 16,-21-10-1-16,-18-15 2 15,-21 22-4-15,-18 25 0 16,-10 31 3-16,-7 31 1 15,-8 26-8-15,-10 47-4 16,-10 21 0-16,-4 16 1 16,0 10 2-16,35-19 3 0,7-13-2 15,4 19 0-15,-4 35-4 16,21-25 1 0,26-23 0-16,23-18-1 0,19-22 1 15,10-19 3-15,3-29 2 16,22-43 2-16,7-6-1 15,-7-16 1-15,-11-32 0 16,-18-2 1-16,-20 9 0 16,-19 25 2-16,-17 25 1 15,-21 25 1-15,-28 31-4 16,-22 16-3-16,-3 35 0 16,4 18 1-16,6 10-3 15,12-6-2-15,9-10 2 0,15-9 2 16,7-10-9-16,7-9-2 15,10-9-2-15,5-13 2 16,2 0-3-16,1-10-2 16,-1 1-29-16,1-4-11 15,-4-6-62-15,11-9-28 16,-4-3-31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31 5376,'1'-2'643,"-1"1"0,0 0 1,1-1-1,-1 1 0,0-1 1,0 1-1,0 0 0,0-1 1,0 1-1,0-1 0,0 1 1,-1-1-644,0-9 4050,1 11-3554,0 0-101,0 0-97,0 0-143,0 0-48,0 0 15,0 0 6,0 0 11,0 0 74,0 12 934,-4 151-208,4 366 474,0-528-1258,0 7-182,0 85 32,0-92-21,0 8 77,0-7-5055,0-2-152</inkml:trace>
  <inkml:trace contextRef="#ctx0" brushRef="#br0" timeOffset="21719.954">129 997 11648,'0'0'261,"0"0"0,0-1 1,0 1-1,0 0 1,0 0-1,0-1 0,0 1 1,0 0-1,0 0 0,0-1 1,0 1-1,-1 0 1,1 0-1,0-1 0,0 1 1,0 0-1,0 0 1,0-1-1,-1 1 0,1 0 1,0 0-1,0 0 0,0-1 1,0 1-1,-1 0 1,1 0-1,0 0 0,0 0 1,-1-1-1,1 1 1,0 0-1,0 0 0,-1 0 1,1 0-1,0 0 0,0 0 1,-1 0-1,1 0 1,0 0-1,-1 0 0,1 0-261,-15 5 2448,-14 13-2964,28-17 822,-6 5-314,0 1 0,0 0 0,1 1 0,-1 0 0,2 0 0,-1 0 0,1 0 0,1 1 0,-1 0 0,2 0 0,-1 0 0,1 0 0,0 1 0,0 7 8,2-11-24,0 1 1,1 0-1,0 0 1,1-1-1,-1 1 0,1 0 1,0-1-1,1 1 1,0-1-1,2 6 24,0-2 6,1 0 1,0-1-1,0 0 1,1 0-1,0 0 1,4 4-7,6 7 10,-1 0 1,0 2 0,-2 0-1,5 11-10,-13-23 17,0 1-1,-1-1 1,0 1 0,-1 0-1,0 0 1,0 0-1,0 7-16,-3-14 30,0-1-1,0 0 1,0 0 0,0 1-1,0-1 1,-1 0-1,1 0 1,-1 1-1,0-1 1,0 0 0,0 0-1,-1 0 1,1 0-1,-1 0 1,1-1-1,-1 1 1,0 0 0,0-1-1,0 1 1,0-1-1,-1 1 1,1-1-1,-1 0 1,1 0 0,-1 0-1,0-1 1,0 1-1,0 0-29,0-1 32,1 0 0,0-1-1,-1 1 1,1 0 0,-1-1-1,1 0 1,-1 1 0,1-1-1,-1 0 1,-1 0-32,3 0-7,0 0 0,1 0 0,-1 0 0,0 0 0,1-1 1,-1 1-1,0 0 0,0 0 0,1 0 0,-1-1 0,0 1 0,1 0 0,-1-1 0,0 1 0,1 0 0,-1-1 0,1 1 0,-1-1 1,0 1-1,1-1 0,-1 1 0,1-1 0,0 1 0,-1-1 0,1 0 0,-1 1 0,1-1 0,0 0 0,-1 1 0,1-1 1,0 0-1,0 0 0,0 1 0,0-1 0,-1 0 7,2-1-4,-1 0 0,1 1 0,-1-1 0,1 0 0,-1 1 0,1-1 0,0 1 0,0-1 0,0 1 0,0-1 0,1 0 4,3-6-52,62-107 15,-12 25-25,5-11 1,-35 58 89,-14 26 4,-1 0-1,-1-1 1,-1-1 0,0 1 0,-1-1 0,0-4-32,-6 20 13,-1 0-1,0 0 1,1 0 0,-1 0 0,0 1 0,0-1 0,0 0 0,-1 0 0,1 0 0,-1 0 0,0 1 0,1-1 0,-1 0 0,0 1 0,-1-1 0,1 0 0,0 1 0,-1 0 0,0-1-1,1 1 1,-1 0 0,0 0 0,0 0 0,0 0 0,0 0 0,-1 0 0,1 0 0,0 1 0,-1-1 0,1 1 0,-1 0 0,1 0 0,-2-1-13,-6-1-44,0-1 0,-1 1 0,1 1-1,-1 0 1,1 1 0,-1 0 0,0 0 0,-1 1 44,4 1-586,2-1-1494,4 0-5008,9 3 2043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8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76 8704,'0'0'443,"-1"-1"-1,1 1 1,-1-1 0,1 1 0,0-1 0,-1 1 0,1-1 0,0 0-1,0 1 1,-1-1 0,1 0 0,0 1 0,0-1 0,0 0 0,0 1-1,0-1 1,0 0-443,4-19 1422,0 3-522,-4 16-811,0 0 1,0-1-1,0 1 0,0 0 0,0 0 1,-1 0-1,1 0 0,0 0 0,-1 0 1,1 0-1,-1 0 0,1 0 0,-1 0 1,0 0-1,1 0 0,-1 0 1,0 0-1,0 0 0,1 0 0,-1 1 1,0-1-1,0 0 0,0 1 0,0-1 1,0 1-1,0-1 0,0 1 0,0-1 1,0 1-1,-1 0 0,1-1 0,0 1 1,0 0-1,0 0 0,0 0 0,0 0 1,-1 0-1,1 0 0,0 0 1,-1 0-90,-2 1 108,0-1 0,1 1 0,-1 0 0,0 0 1,0 0-1,1 0 0,-1 0 0,1 1 1,-1 0-1,1 0 0,0 0 0,-3 2-108,-4 7 116,-1 1 0,2 0 0,-1 1 0,2 0-1,0 1 1,0 0 0,0 3-116,-13 31 338,2 0-1,2 2 1,-2 19-338,13-48 185,2 0-1,0 0 0,1 4-184,2-17 49,1 0 1,0 0-1,0-1 0,1 1 0,0 0 1,0-1-1,1 1 0,0-1 0,1 1 1,0 2-50,3 3 37,-4-7-46,0-1 0,1 1 0,-1-1 0,2 1 0,-1-1 0,0 0-1,1 0 1,0 0 0,0 0 0,2 1 9,-1-3 4,0 1 0,0-2-1,1 1 1,-1-1-1,1 0 1,-1 0 0,1 0-1,-1-1 1,1 1 0,0-2-1,0 1 1,0-1 0,0 1-1,-1-2 1,1 1 0,0-1-1,0 1 1,0-2 0,4 0-4,6-3 9,0 0 1,0-1 0,-1 0 0,0-2-1,0 1 1,4-5-10,-15 10 8,0-1 0,-1 1 1,0-1-1,1 0 0,-1 0 0,0 0 0,0 0 0,-1 0 0,2-3-8,-3 4 7,0 1-1,0 0 1,-1 0-1,1-1 1,-1 1-1,1-1 1,-1 1-1,0 0 1,1-1-1,-1 1 1,0-1-1,0 1 1,0-1-1,0 1 1,0-1-1,0 1 1,-1 0-1,1-1 1,0 1-1,-1-1 1,1 1-1,-1 0 1,1-1-1,-1 1 1,0 0-1,0-1 1,1 1-1,-1 0 1,-1-1-7,-2-2 0,0-1 1,-1 1 0,1 0 0,-1 0 0,0 1 0,0 0 0,0-1 0,-1 2 0,1-1 0,-4-1-1,5 3-1,0 0 0,0-1 0,-1 2 0,1-1 0,0 0 0,0 1 0,0 0 0,0 0 0,-1 0 0,1 0 0,0 1 0,0-1 0,0 1 0,0 0 0,-3 2 1,0 0-68,-1 0 0,1 1-1,-1 0 1,1 1 0,0 0 0,1 0-1,-1 0 1,1 1 0,0 0 0,1 0-1,-1 0 1,1 1 0,0 0-1,1 0 1,-1 0 68,2 8-1897,2-13 1357,1-1 0,0 1 0,0-1 1,0 1-1,1-1 0,-1 1 0,0-1 0,0 1 0,1-1 0,-1 1 0,1-1 0,0 1 0,-1-1 1,1 1 539,10 9-5168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32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2382 1011 2304,'1'-1'565,"0"0"1,0 0-1,-1 0 1,1 0-1,0-1 1,0 1-1,-1 0 1,1-1-1,0 1 1,-1-1-1,1 1 1,-1 0-1,0-1 1,0 1-1,1-1 1,-1 1 0,0-1-1,0 0-565,-1-35 4769,0 21-2934,-1 7-224,-2 13-481,3-2-1055,0 0 0,0-1 1,0 1-1,0 0 1,1 0-1,-1 0 0,1 1 1,0-1-1,-1 1-75,1 62 1381,-8 57-1381,4-93 74,-3 31 60,0 33-134,7 219 512,0-304-461,-1 0 1,0-1-1,0 1 0,-1-1 0,0 1 0,-1 0-51,-3 15-77,5-16 152,0 1 1,0-1-1,1 1 1,0-1 0,1 7-76,0-1-2557,-1 2-3520,0-10 1016</inkml:trace>
  <inkml:trace contextRef="#ctx0" brushRef="#br0" timeOffset="2132.64">3372 1031 6400,'0'-11'2944,"0"11"-2102,0 0 81,0 0-96,0 0-54,0 0-106,0 0-86,0 0-202,0 0 79,0 0 86,0 0 70,0 0 57,0 0-47,0 0-21,0 0-22,0 0-31,0 0-108,-5 4 700,4 0-913,0 1 1,0-1-1,0 1 1,0-1-1,1 0 1,0 1-1,0 3-229,-3 21 575,-4 14-366,2-1 1,0 36-210,4 88 141,2-80-146,-1 131 421,0-216-331,0-1-144,0 0-293,0 0-1130,0 0-1313,0 0-2623</inkml:trace>
  <inkml:trace contextRef="#ctx0" brushRef="#br0" timeOffset="3477.367">4260 872 9088,'4'-16'5914,"-4"11"-1976,-4 11-2735,1 1-1027,0 1 0,1-1 0,0 1 0,0-1 0,1 1 0,0 0 0,0 2-176,2 58 521,0-29-199,-1-14-99,0 19 695,4 35-918,0-28 588,-2 9-588,0 2 180,0 139 457,-3-105-442,3-62 10,0 12-2687,-14-27-9235,11-8 7696</inkml:trace>
  <inkml:trace contextRef="#ctx0" brushRef="#br0" timeOffset="5003.538">5040 970 6784,'3'-25'7995,"-2"19"-4936,-1 7 814,-4 485-2315,3-465-1502,5 120 218,-2-99 800,-3 11-1074,1-26-626,4-35-3891,0 4-997</inkml:trace>
  <inkml:trace contextRef="#ctx0" brushRef="#br0" timeOffset="6089.531">5821 875 7296,'0'-1'687,"0"0"-1,0-1 1,0 1 0,0 0 0,-1 0-1,1 0 1,0 0 0,0 0-1,-1 0 1,1-1 0,-1 1 0,1 0-1,-1 0 1,1 0 0,-1 0 0,0 0-687,-1-3-397,-4 29 4876,-2 4-4334,2 22 431,2 1-1,3 0 0,2 21-575,1 3 381,-2 271 864,0-198-3765,-2-153-2262,2 4 4624,0 0 1,0-1-1,0 1 0,0 0 0,0 0 1,0-1-1,0 1 0,0 0 1,0 0-1,0-1 0,0 1 0,0 0 1,0-1-1,0 1 0,0 0 1,0 0-1,0-1 0,0 1 0,0 0 1,0 0-1,0-1 0,0 1 1,1 0-1,-1 0 0,0-1 1,0 1-1,0 0 0,0 0 0,1 0 1,-1 0-1,0-1 0,0 1 158,8-11-4938</inkml:trace>
  <inkml:trace contextRef="#ctx0" brushRef="#br0" timeOffset="7135.697">6534 944 6400,'7'-13'9182,"-6"25"-549,-1 1-10385,0 718 6717,4-615-4202,-4-115-790,0-1-389,1-4-2762,2-4-513,1-2-2500</inkml:trace>
  <inkml:trace contextRef="#ctx0" brushRef="#br0" timeOffset="19552.555">1529 1979 9216,'0'-5'718,"0"5"-447,0 0 0,0-1 0,0 1 0,0 0 0,0-1 0,0 1 0,1 0 0,-1-1 0,0 1 0,0 0 0,0-1 0,0 1 0,0 0 0,0 0-1,-1-1 1,1 1 0,0 0 0,0-1 0,0 1 0,0 0 0,0-1 0,0 1 0,-1 0 0,1-1 0,0 1 0,0 0 0,0 0 0,-1-1 0,1 1 0,0 0 0,0 0 0,-1 0 0,1-1 0,0 1 0,0 0 0,-1 0 0,1 0-1,0 0 1,-1 0 0,1-1 0,0 1 0,-1 0 0,1 0 0,0 0 0,-1 0 0,1 0 0,0 0 0,-1 0 0,1 0 0,0 0-271,3 1 113,0-1 1,0 1-1,0-1 1,0 1-1,0 0 1,0 0-1,0 1 1,0-1-1,-1 1 1,1-1-1,0 1 1,-1 0-1,1 0 1,-1 0-1,0 0 1,1 0-1,0 2-113,4 4 103,-1 0 0,-1 0 0,1 0 0,3 9-103,2 5 228,-2 1-1,0 0 1,-1 0-1,-2 1 1,0 0 0,-2 0-1,0 0 1,-2 1-1,0 17-227,-2-36 30,-1 0 1,0-1-1,0 1 0,0-1 1,-1 1-1,1-1 0,-1 1 0,-1-1 1,1 0-1,-1 0 0,0 0 0,-2 3-30,-8 9 37,0-2 1,-14 14-38,16-18 47,7-6-22,-1 0 0,0-1 0,0 0 0,0 0 0,-1 0 0,1-1 0,-1 1 0,0-1 0,0-1 0,0 1 0,0-1 0,0 0 0,-1-1 0,1 1 0,-1-1 0,0-1-25,6 1-2,1-1-1,0 0 1,0 0-1,-1 0 1,1 0-1,0 0 0,-1 0 1,1 0-1,0 0 1,0 0-1,-1 0 0,1 0 1,0 0-1,-1 0 1,1 0-1,0-1 1,0 1-1,-1 0 0,1 0 1,0 0-1,0 0 1,-1 0-1,1-1 1,0 1-1,0 0 0,-1 0 1,1 0-1,0-1 1,0 1-1,0 0 0,-1-1 3,7-6-83,14-6-31,-16 11 108,1 1 0,0-1 0,-1 1 0,1-1 0,0 1 1,0 0-1,0 1 0,0-1 0,0 1 0,0 0 0,0 1 0,0-1 0,0 1 0,0 0 0,-1 0 0,1 0 0,0 1 0,3 1 6,5 3-17,0 1-1,-1 0 0,0 1 0,-1 0 1,1 1-1,-1 1 18,-9-8 67,14 8-2348,-15-10 1900,-1 0-1,1 0 0,0 0 1,0 0-1,-1 0 0,1 0 1,0 0-1,0 0 0,0 0 1,-1 0-1,1 0 0,0-1 1,-1 1-1,1 0 0,0-1 1,-1 1-1,1 0 0,0-1 1,-1 1-1,1-1 0,0 1 1,-1-1-1,1 0 382,8-5-4021,6 1-560</inkml:trace>
  <inkml:trace contextRef="#ctx0" brushRef="#br0" timeOffset="20451.903">2254 2218 4096,'0'-6'694,"0"0"-1,1 0 1,0 1 0,0-1 0,0 1-1,1-1 1,0 1 0,0-1 0,0 1-1,1 0 1,-1 0 0,2-1-694,-2 1 709,-1-1 0,1 1 1,-1 0-1,0-1 0,-1 1 1,0 0-1,0-1 0,0 1 0,0-1 1,-1-3-710,0-12 1931,1 20-1785,0 0 1,0-1-1,-1 1 1,1 0 0,0-1-1,0 1 1,-1 0-1,1 0 1,-1-1-1,1 1 1,-1 0 0,1 0-1,-1 0 1,0 0-1,0-1 1,0 1-147,0 0 43,1 1 0,-1-1 1,0 1-1,1 0 0,-1-1 0,0 1 0,1 0 1,-1-1-1,0 1 0,1 0 0,-1 0 1,0 0-1,0-1 0,1 1 0,-1 0 0,0 0 1,0 0-1,1 0 0,-1 1 0,0-1 1,0 0-1,1 0 0,-1 0 0,0 1 1,0-1-1,1 0 0,-1 0 0,0 1 0,1-1 1,-1 1-1,0-1-43,-2 3 98,0-1-1,1 1 1,-1-1-1,0 1 1,1 0 0,-1 0-1,1 0 1,0 1 0,-2 2-98,-15 34 209,19-40-209,-85 208 693,81-197-653,0 0 0,0 1-1,1-1 1,0 1 0,1 0 0,1-1-40,1-7 2,0 0 0,0-1 0,0 1 1,0 0-1,1-1 0,-1 1 0,1-1 0,0 1 1,0-1-1,1 1 0,-1-1 0,1 0 0,0 1 1,-1-1-1,1 0 0,1 0 0,-1 0 0,0-1 1,1 1-1,2 2-2,-1-2 12,0 0 1,0 0-1,0 0 1,1 0-1,-1-1 1,1 1-1,0-1 0,-1 0 1,1-1-1,0 1 1,0-1-1,0 0 1,0-1-1,0 1 0,1-1 1,-1 0-1,0 0 1,5-1-13,24-1 10,0-3 1,-1 0 0,1-2-1,-1-2 1,-1-1 0,0-1-1,27-14-10,-53 22 32,1 0 0,-1-1 0,0 0 0,0 0 0,-1 0 0,1-1 0,3-4-32,-7 7 8,0 0 0,0-1 0,-1 1 0,1 0 0,0-1 0,-1 1 0,0-1 0,0 0 0,0 1 0,0-1 0,0 0 0,0 0 0,-1 0 0,1 0 0,-1 1 0,0-1 0,0 0 0,0 0 0,0 0 0,-1-1-8,-1-7 5,-1 1-1,-1-1 1,0 1-1,0-1 1,-1 1-1,0 1 1,-1-1-1,-4-4-4,-8-12-82,-2 1 0,-8-7 82,21 25-47,0-1 0,-1 2-1,0-1 1,0 1-1,-1 0 1,1 1 0,-1 0-1,0 0 1,-4-1 47,6 4-333,0-1 1,0 1-1,-1 0 1,1 1 0,0 0-1,-1 0 1,1 1-1,-1 0 1,1 0-1,-1 0 1,1 1 0,-6 1 332,-18 3-5046,22-5-217</inkml:trace>
  <inkml:trace contextRef="#ctx0" brushRef="#br0" timeOffset="21733.998">3243 2093 8576,'0'0'2816,"-11"0"6036,7-1-7998,4 1-774,-1 0 1,1-1-1,-1 1 1,1 0-1,0-1 1,-1 1-1,1-1 1,0 1-1,-1 0 0,1-1 1,0 1-1,0-1 1,-1 1-1,1-1 1,0 1-1,0-1 1,0 1-1,0-1 1,-1 1-1,1-1 0,0 1 1,0-1-1,0 1 1,0-1-1,0 1 1,0-1-1,1 1 1,-1-1-81,0-1 119,1 0 1,0 1-1,-1-1 1,1 0-1,0 1 1,0-1 0,0 0-1,0 1 1,1-1-120,3-3 293,0 0 0,0 0 0,0 0 0,3-1-293,-6 5 31,0-1 0,0 1 0,0 0 0,1-1 0,-1 1 0,1 0 0,-1 0 0,1 0 0,-1 1 0,1-1 0,-1 1 0,1-1 0,0 1 0,-1 0 0,1 0 0,0 0-1,-1 1 1,1-1 0,-1 0 0,1 1 0,0 0 0,-1-1 0,1 1 0,-1 0 0,0 0 0,1 1 0,-1-1 0,0 0 0,0 1 0,0 0 0,2 1-31,3 3 22,0 1 0,0 1 0,0-1 0,-1 1 1,-1 0-1,1 1 0,3 6-22,-1 0 15,0 1-1,0 0 1,-2 0 0,2 7-15,-5-13 93,-1 1 1,0-1 0,0 0-1,-2 1 1,1 8-94,-1-14 41,-1 0 0,1 0-1,-1 0 1,0 0 0,-1 0-1,1 0 1,-1-1 0,0 1-1,0 0 1,0-1 0,-1 0-1,1 1 1,-2-1-41,-5 9 17,-1-1 0,-1 0-1,0-1 1,-7 5-17,14-13-4,0 1-1,0-1 1,-1 0-1,0 0 1,0-1 0,0 1-1,0-1 1,0 0-1,0 0 1,0-1-1,-1 1 1,1-1 0,0-1-1,-3 1 5,8-1-1,0 0 0,0 0 0,0 0 0,0 0 1,0 0-1,0 0 0,0 0 0,0 0 0,0 0 0,0 0 0,0 0 0,0 0 0,0-1 0,0 1 0,0 0 0,0 0 0,0 0 0,0 0 1,0 0-1,0 0 0,0 0 0,0 0 0,0 0 0,0 0 0,0 0 0,0 0 0,0 0 0,0 0 0,0 0 0,-1 0 0,1 0 1,0 0-1,0 0 0,0 0 0,0-1 0,0 1 0,0 0 0,0 0 0,0 0 0,0 0 0,0 0 0,0 0 0,0 0 0,0 0 0,0 0 1,0 0-1,0 0 0,0 0 0,0 0 0,0 0 0,-1 0 0,1 0 0,0 0 0,0 0 0,0 0 0,0 0 0,0 0 0,0 0 1,0 0-1,0 0 0,0 0 0,0 0 0,0 1 1,6-5-128,11-3-59,-7 6 186,-1-1 0,1 1 0,0 1 0,0 0 1,0 0-1,3 1 1,60 11 15,-57-9-4,31 7 284,-20-4-2474,2-1-7270,-21-4 4303</inkml:trace>
  <inkml:trace contextRef="#ctx0" brushRef="#br0" timeOffset="24002.395">5113 2070 7680,'1'-3'842,"0"0"1,0 1-1,0-1 1,-1 0-1,1 1 0,0-1 1,-1 0-1,0 0 1,0 0-843,0 0 297,0 1 0,1-1 0,-1 1 0,1-1 0,-1 1 0,1-1 0,0 1 0,0-1 0,0 1-297,-1 2 62,0 0 0,0 0-1,0 0 1,0 0-1,0 0 1,-1 0 0,1 0-1,0 0 1,0 0-1,0 0 1,0 0 0,0 0-1,0 0 1,0 0-1,0 0 1,0 0 0,0 0-1,0 0 1,-1 0-1,1 0 1,0 0-1,0-1 1,0 1 0,0 0-1,0 0 1,0 0-1,0 0 1,0 0 0,0 0-1,0 0 1,0 0-1,0 0 1,0 0 0,0 0-1,0 0 1,0 0-1,0 0 1,0 0 0,0-1-1,0 1 1,0 0-1,0 0 1,0 0 0,0 0-1,0 0 1,0 0-1,0 0 1,0 0-1,0 0 1,0 0 0,0 0-1,0-1 1,0 1-1,0 0 1,0 0 0,0 0-1,0 0 1,0 0-1,0 0-61,-11 5 806,-5 1 157,13-6-880,0 0 0,0 1 0,0-1 0,0 1 0,0-1 0,0 1 0,0 0 0,0 0 0,1 0 0,-1 1 0,1-1 0,-1 1 0,0-1 0,1 1 1,0 0-1,0 0 0,-1 0 0,1 0 0,0 0 0,1 1 0,-1-1 0,0 1 0,0 1-83,-4 7 98,0 1 1,1 0-1,0 0 1,1 1-1,1 0-98,-6 15 302,-7 15-165,3-7 32,0 1 0,-1 17-169,12-46 20,1 0 1,0 0-1,0 0 1,1 0-1,0 0 1,1 0-1,-1 1 1,2-1-1,-1 0 1,3 6-21,-2-8 11,0 0 0,1-1 1,-1 1-1,1-1 0,1 0 0,-1 0 1,1 0-1,0 0 0,0 0 0,0-1 0,0 0 1,1 0-1,0 0 0,3 2-11,-5-4 5,1 0 0,-1 0 1,0 0-1,1 0 0,-1-1 0,1 1 0,-1-1 0,1 0 0,0 0 0,0 0 0,0-1 1,-1 0-1,1 1 0,0-1 0,0 0 0,0-1 0,0 1 0,-1-1 0,1 1 0,0-1 1,0 0-1,-1-1 0,1 1 0,2-2-5,12-4 9,1-1 1,15-9-10,-26 12 14,0 0 1,0-1 0,0 0-1,-1 0 1,1-1 0,5-6-15,-12 11 8,0 0 0,1 0 1,-1 0-1,0 0 1,0 0-1,0 0 0,-1 0 1,1 0-1,-1 0 1,1 0-1,-1 0 1,1-1-1,-1 1 0,0 0 1,0 0-1,0 0 1,0-1-1,-1 1 0,1 0 1,-1 0-1,1 0 1,-1 0-1,0 0 1,0-1-9,0 1-3,0-1 1,0 1 0,0 0 0,-1 0 0,1-1 0,-1 1 0,0 0 0,0 0 0,1 0 0,-1 1-1,0-1 1,-1 0 0,1 1 0,0-1 0,0 1 0,-1 0 0,1 0 0,-1 0 0,1 0 0,-1 0 2,0 0-2,0 1 1,-1 0 0,1 0 0,0 0 0,0 0 0,0 0 0,0 0 0,0 1 0,0 0-1,0 0 1,0 0 0,0 0 0,0 0 0,1 0 0,-1 1 0,0-1 0,1 1 0,-3 1 1,-5 6-49,0-1 0,0 1 0,-7 9 49,12-13-31,4-4-39,0 0 1,0 1-1,0-1 0,0 0 0,0 0 1,0 1-1,0-1 0,0 1 0,0-1 1,1 1-1,-1 0 70,4 3-1880,10-4-1462,20-5-10055,-11 0 8464</inkml:trace>
  <inkml:trace contextRef="#ctx0" brushRef="#br0" timeOffset="22418.838">4306 2070 5888,'0'-1'247,"1"0"0,-1 1 0,0-1-1,0 0 1,1 1 0,-1-1 0,0 0 0,0 0 0,0 1 0,0-1 0,1 0 0,-1 1 0,0-1 0,0 0 0,-1 0-1,1 1 1,0-1 0,0 0 0,0 0 0,0 1 0,-1-1 0,1 0 0,0 1 0,-1-1 0,1 0 0,0 1 0,-1-1-1,1 1 1,-1-1 0,1 0 0,-1 1 0,1-1 0,-1 1 0,1 0 0,-1-1 0,0 1 0,1-1 0,-1 1 0,0 0-1,1-1 1,-1 1 0,0 0-247,-14-12 1592,15 12-1525,-1-1 1,1 1-1,0 0 0,-1-1 1,1 1-1,0 0 0,-1-1 1,1 1-1,-1 0 0,1 0 1,-1-1-1,1 1 0,-1 0 1,1 0-1,-1 0 0,1 0 1,-1 0-1,1-1 0,-1 1 1,1 0-1,-1 0 0,1 0 1,-1 0-1,1 1 0,-1-1 1,1 0-1,-1 0 0,1 0 1,-1 0-1,1 0 0,-1 1 1,1-1-1,-1 0 0,1 0 1,0 1-1,-1-1 0,1 0 1,-1 1-1,1-1 0,0 0 1,-1 1-1,1-1 0,0 1 1,-1-1-1,1 0 0,0 1-67,-15 25 897,12-20-571,-5 9 94,1-1-1,0 1 1,1 0 0,1 0-1,-1 7-419,4-15 110,1-1-1,0 1 0,0 0 0,0 0 0,1-1 0,0 1 1,0 0-1,1-1 0,0 1 0,0 0 0,0-1 0,1 1 0,0-1 1,1 2-110,-2-6 41,1 0 0,-1 0 1,1 0-1,0-1 0,-1 1 1,1 0-1,0-1 0,0 1 1,0-1-1,0 1 1,1-1-1,-1 0 0,0 0 1,0 0-1,1 0 0,-1-1 1,0 1-1,1-1 0,-1 1 1,3-1-42,5 1 104,0 0-1,0-1 1,-1 0 0,8-1-104,6-2 204,18-6-204,-11 2 68,-19 6-46,1 0-1922,-6-4-2824,-5 4 830,-1 1-1433</inkml:trace>
  <inkml:trace contextRef="#ctx0" brushRef="#br0" timeOffset="22834.731">4537 1998 11520,'0'0'232,"0"0"0,0 0-1,0 0 1,0 0 0,-1 0 0,1 0 0,0 0 0,0 0 0,0 0 0,0 0 0,0 0 0,0 0 0,0 0 0,0 0 0,-1 0 0,1 0 0,0 0 0,0 0 0,0 0-1,0 0 1,0 0 0,0 0 0,0 0 0,0 0 0,0 0 0,0 0 0,-1 0 0,1 0 0,0 0 0,0 0 0,0 0 0,0-1 0,0 1 0,0 0 0,0 0-1,0 0 1,0 0 0,0 0 0,0 0 0,0 0 0,0 0 0,0 0 0,0 0 0,0-1 0,0 1 0,0 0 0,0 0 0,0 0 0,0 0 0,0 0 0,0 0-232,-8 15 2394,-6 25-2682,5 1 476,3-1 0,1 1-1,2 5-187,-1 124 228,4-160-192,9 130-2441,-9-138 671,1-6-3764,2 0 533</inkml:trace>
  <inkml:trace contextRef="#ctx0" brushRef="#br0" timeOffset="25325.992">5762 2081 8448,'-4'-11'4997,"4"11"-3882,-1-14 4612,-13 24-5398,1 1-1,1 1 0,0 0 1,0 0-1,2 1 0,-1 1 0,1 0 1,1 0-1,-4 9-328,9-15-25,1-1 1,-1 1-1,1 0 0,0 0 1,1 0-1,0 0 0,0 0 1,1 1 24,1-6 1,0-1 1,0 0-1,1 0 1,-1 0-1,1 0 1,-1 0-1,1 0 1,0-1-1,-1 1 1,1 0-1,0 0 1,0 0-1,1-1 1,-1 1-1,0 0 1,1-1-1,-1 1 1,1-1-1,-1 0 1,1 1-1,-1-1 1,1 0-1,0 0 1,0 0-1,0 0 1,0 0-2,7 3 0,1-1 0,0 0 0,0 0-1,9 1 1,3 1-6,-3 1 1,0 0 1,0 2-1,-1 0 1,0 2-1,-1-1 1,9 8 4,-19-12 26,1 1 0,-1 0 0,-1 0 0,1 0-1,-1 1 1,0 0 0,3 6-26,-8-12 23,0 0 0,0 0 0,-1 0 0,1 1 0,0-1 0,-1 0 1,1 0-1,-1 1 0,0-1 0,1 0 0,-1 1 0,0-1 0,0 1 0,0-1 0,0 0 0,0 1 0,0-1 0,0 0 0,0 1 0,0-1 0,-1 0 0,1 1 0,0-1 0,-1 0 0,1 1 0,-1-1 0,0 0 0,1 0 0,-1 0 0,0 1 0,0-1 0,0 0-23,-2 2 140,-1-1 0,1 1 0,-1-1-1,0 1 1,0-1 0,0 0-1,0-1 1,0 1 0,-3 0-140,-2 1 125,-1-1 0,1 0 1,0 0-1,-1 0 0,1-2 0,-1 1 1,1-1-126,5 0-3,1 0 0,0 0 0,-1-1 0,1 1 1,-1-1-1,1 0 0,0 0 0,-1 0 1,1 0-1,0-1 0,0 1 0,0-1 1,0 0-1,0 0 0,1 0 0,-1 0 1,0 0-1,1-1 0,0 1 0,-2-3 3,3 3-11,0 1 0,1-1 0,-1 0-1,0 1 1,1-1 0,0 0 0,-1 1-1,1-1 1,0 0 0,0 0 0,0 1-1,0-1 1,0 0 0,1 1 0,-1-1-1,0 0 1,1 0 0,-1 1 0,1-1 0,0 1-1,-1-1 1,1 0 0,0 1 0,0-1-1,1 1 12,3-8-18,1 0 0,1 1-1,5-6 19,-8 10 0,28-29-93,-17 17 106,0 0 1,-1-1-1,7-11-13,-10 11 30,-1-2 1,0 1-1,-2-1 1,0 0-1,2-10-30,-7 21 4,-1 0 0,0 0-1,-1 0 1,1-1 0,-2 1 0,1 0-1,-1 0 1,0-1 0,-1 1-1,0 0 1,0 0 0,-1 0-1,0-1 1,-1 2 0,0-2-4,2 5-3,-1 1 0,0 0 1,-1 0-1,1 0 0,-1 0 0,1 0 1,-1 0-1,0 0 0,0 1 1,0-1-1,0 1 0,0 0 0,-1 0 1,1 0-1,-1 1 0,1-1 0,-1 1 1,0 0-1,0 0 0,1 0 0,-1 0 1,0 1-1,0-1 0,0 1 0,0 0 1,0 0-1,0 1 0,0-1 0,1 1 1,-4 0 2,4 0-265,0 0 1,-1 1-1,1-1 0,0 0 1,0 1-1,0 0 1,0 0-1,1 0 0,-1 0 1,0 0-1,1 1 1,-1-1-1,1 1 0,-1 1 265,2-3-252,1-1 0,-1 1-1,1-1 1,-1 1 0,1 0-1,0-1 1,-1 1 0,1-1-1,0 1 1,0 0 0,0-1-1,-1 1 1,1 0 0,0-1-1,0 1 1,0 0 0,0-1-1,0 1 1,0 0 0,0 0-1,0-1 1,1 1 0,-1 0-1,0-1 1,0 1 0,0 0-1,1-1 1,-1 1 0,0-1-1,1 1 1,-1 0 0,1-1-1,-1 1 1,0-1 0,1 1 252,10 6-4480</inkml:trace>
  <inkml:trace contextRef="#ctx0" brushRef="#br0" timeOffset="25802.214">6299 2150 9984,'2'-6'2997,"-4"3"5443,-2 1-6646,4 2-562,0 0-522,0 0-102,0 7 442,-5 265-79,5-268-1050,2 46 185,-1-46-500,-1 0 1,1 0-1,0 0 0,0 1 1,0-1-1,1-1 1,0 1-1,-1 0 0,1 0 1,1 1 393,-2-5-143,-1 1 0,0-1 1,0 0-1,0 0 0,0 1 1,1-1-1,-1 0 0,0 0 1,0 1-1,0-1 0,1 0 1,-1 0-1,0 0 0,0 1 1,1-1-1,-1 0 0,0 0 1,1 0-1,-1 0 0,0 0 1,0 0-1,1 0 0,-1 0 1,0 0-1,1 0 0,-1 0 1,0 0-1,1 0 0,-1 0 1,0 0-1,0 0 0,1 0 1,-1 0-1,0 0 0,1 0 1,-1 0-1,0 0 0,0 0 1,1-1-1,-1 1 0,0 0 1,0 0-1,1 0 1,-1-1-1,0 1 0,0 0 1,0 0-1,1-1 0,-1 1 1,0 0-1,0 0 0,0-1 143,5-6-4778</inkml:trace>
  <inkml:trace contextRef="#ctx0" brushRef="#br0" timeOffset="26468.326">6691 2078 9344,'2'-10'9773,"-3"-17"-7423,0 11 444,-15 32-1418,2 7-1113,0 0 0,2 1 1,1 0-1,1 1 0,-5 19-263,10-30 86,0-2-31,1 0 1,1 1-1,0 0 0,1-1 0,0 1 1,1 0-1,0 6-55,1-13 11,1 0 1,0 0-1,0 0 1,0 0-1,0-1 1,1 1-1,0 0 1,0-1-1,0 1 0,1-1 1,0 0-1,0 0 1,0 0-1,1 0 1,0 0-1,0-1 0,1 2-11,2 0 14,0-1 0,0 0-1,0 0 1,1 0 0,-1-1-1,1 0 1,0 0 0,0-1-1,1 0 1,-1-1 0,1 0-1,-1 0 1,1 0 0,0-1-1,-1-1 1,1 1 0,0-2-1,0 1 1,-1-1 0,2-1-14,5 0 22,-1-1 0,0-1 0,-1 0 0,1-1 0,-1 0 0,0-2 1,0 1-1,0-1 0,-1-1 0,0 0 0,-1-1 0,1-1-22,-9 7 13,0 1 0,0-2-1,0 1 1,0 0 0,0-1 0,-1 1-1,0-1 1,1 0 0,0-3-13,-2 4 11,0 0-1,0 0 1,-1 0 0,1 1 0,-1-1 0,0 0 0,1 0 0,-1 0-1,-1 0 1,1 0 0,0 0 0,-1 1 0,1-1 0,-1 0-1,-1-2-10,-4-13 13,-1 0-1,-1 0 0,-1 1 0,0 0 0,-2 0 1,1 1-1,-2 1 0,0 0 0,-1 0 0,-1 2 1,0-1-1,0 2 0,-1 0 0,-11-7-12,-52-23-2666,77 41 2125,-1 0 1,1 0 0,0 0 0,0 0-1,-1 0 1,1-1 0,0 1 0,0 0-1,0-1 1,0 0 540,0 0-4165,1 2-1168</inkml:trace>
  <inkml:trace contextRef="#ctx0" brushRef="#br0" timeOffset="-1517.183">1315 1011 7808,'1'-1'445,"0"0"1,0-1-1,0 1 1,0-1 0,-1 1-1,1-1 1,0 0-1,-1 1 1,1-1-1,-1 0 1,1 1 0,-1-1-1,0 0 1,0 0-1,1 1 1,-1-1-1,-1 0 1,1 0 0,0 1-1,0-2-445,-1-6 1302,1 9-886,-1 0-370,0 0 0,1 0 0,-1 1 0,0-1 0,0 1 1,0-1-1,0 0 0,1 1 0,-1-1 0,0 1 0,0 0 0,1-1 0,-1 1 1,0 0-1,1-1 0,-1 1 0,1 0 0,-1-1 0,1 1 0,-1 0 0,1 0 1,-1 0-1,1 0 0,0 0 0,-1-1 0,1 1 0,0 1-46,-4 25 477,4 336 2035,1-316-2277,4 9-235,-1-11 107,-1 8-107,-3 119-1915,1-172-2575,6 0 1428,-2 0-1780</inkml:trace>
  <inkml:trace contextRef="#ctx0" brushRef="#br0" timeOffset="18836.135">1102 2195 10112,'0'-1'168,"-1"1"0,1 0 0,0-1 0,-1 1 1,1 0-1,-1 0 0,1 0 0,-1-1 0,1 1 1,-1 0-1,1 0 0,0 0 0,-1 0 0,1 0 1,-1 0-1,1 0 0,-1 0 0,1 0 0,-1 0 0,1 0 1,-1 0-1,1 0 0,-1 1 0,1-1 0,-1 0 1,1 0-1,0 0 0,-1 1 0,1-1 0,-1 0 1,1 1-1,0-1 0,-1 0 0,1 1 0,0-1 1,-1 0-1,1 1 0,0-1 0,0 0 0,-1 1 0,1-1 1,0 1-1,0-1 0,0 1 0,0-1 0,-1 1 1,1-1-1,0 0 0,0 1 0,0 0-168,-3 25 3190,3-24-3069,0-1 0,0 0 0,0 0 0,0 1 0,1-1 0,-1 0 0,0 0 0,1 0-1,-1 1 1,1-1 0,0 0 0,-1 0 0,1 0 0,0 0 0,0 0 0,-1 0 0,1 0 0,0 0 0,0 0-1,0-1 1,0 1 0,0 0 0,1 0-121,8 7 729,-8-7-702,-1 0 0,1 0 0,-1 0 0,0-1 0,1 1 0,-1-1 0,1 1 0,-1-1 0,1 1 0,0-1 0,-1 0 0,1 0 0,0 0-27,24 1 260,-19-1-237,125 0-11873,-123 0 7189</inkml:trace>
  <inkml:trace contextRef="#ctx0" brushRef="#br0" timeOffset="-4298.117">321 925 7168,'0'-1'172,"1"1"0,-1-1 1,0 0-1,0 0 0,0 1 1,0-1-1,1 0 0,-1 0 1,0 1-1,0-1 0,-1 0 1,1 0-1,0 0 0,0 0-172,-1-7 5721,-3 14-4737,4-5-907,-1-1-1,1 1 0,0-1 0,-1 1 1,1-1-1,-1 1 0,1-1 0,0 1 0,-1 0 1,1-1-1,0 1 0,0 0 0,0-1 1,0 1-1,-1 0-76,-3 23 1466,-1 0-799,-4 30 337,3-21-259,-1 15-745,-1 299 707,9-268-699,3 131 72,-4-209-1504,3-1-3333,-2 0 128</inkml:trace>
  <inkml:trace contextRef="#ctx0" brushRef="#br0" timeOffset="17285.305">27 2195 7552,'-8'4'7989,"-10"11"-5344,18-14-2037,0 13 2091,1-13-2620,0 0 0,0 0 1,0 0-1,0 0 0,0 0 0,-1-1 1,2 1-1,-1 0 0,0 0 1,0-1-1,0 1 0,0 0 0,0-1 1,1 1-1,-1-1 0,0 1 1,0-1-1,1 0 0,-1 0 1,0 0-1,0 1 0,1-1 0,-1 0 1,0-1-1,2 1-79,35-4 743,-34 3-658,12-1 162,0-2-34,1 2 0,0 0 0,6 1-213,48-3-27,-66 5-1060,-5 6-6523,0-4 5369,0 2-2767</inkml:trace>
  <inkml:trace contextRef="#ctx0" brushRef="#br0" timeOffset="17801.807">466 1919 9472,'2'-5'544,"0"-2"4804,-3 5-600,-2 8-3485,-5 15-990,2 0 0,0 0 0,1 0 0,1 1 0,2 0 0,-1 6-273,2-17 41,1 0-1,0 1 1,0-1 0,2 7-41,-2-15 42,1 1-1,-1-1 1,1 0-1,0 0 1,0 0-1,0 1 1,1-1-1,-1-1 1,1 1-1,-1 0 1,1 0-1,0 0 1,0-1-1,0 1 1,0-1-1,1 0 1,2 3-42,-3-4 27,1-1 1,-1 1-1,1 0 1,0-1-1,0 1 1,-1-1-1,1 0 1,0 0-1,-1 0 1,1 0-1,0 0 1,0 0-1,-1-1 0,1 0 1,0 1-1,1-2-27,21-2 89,16 4-550,-13 0-7046,-20 0 2649</inkml:trace>
  <inkml:trace contextRef="#ctx0" brushRef="#br0" timeOffset="18200.468">765 1877 9088,'-2'1'3898,"-6"2"-970,-4 17-331,9-16-2326,0 0 0,1 0 0,-1 1 1,1-1-1,0 1 0,-1 2-271,-10 42 832,1 1-1,-3 36-831,-2 103 305,15-59-138,3-74-1139,-1-55-207,0-1-853,0 0-4036,6 0 1955,4 0-660</inkml:trace>
  <inkml:trace contextRef="#ctx0" brushRef="#br0" timeOffset="31961.065">646 879 6784,'0'0'242,"0"0"0,0 0-1,1-1 1,-1 1 0,0 0 0,0 0 0,1-1 0,-1 1 0,0 0 0,0 0 0,0-1 0,1 1-1,-1 0 1,0-1 0,0 1 0,0 0 0,0-1 0,0 1 0,0 0 0,0-1 0,1 1-1,-1 0 1,0-1 0,0 1 0,0 0 0,0-1 0,-1 1 0,1 0 0,0-1-242,-8-2 2793,6 3-2643,1 0 0,-1 0 0,0 0-1,0 1 1,0-1 0,1 0 0,-1 1-1,0-1 1,1 1 0,-1 0-1,0 0-149,-13 4 1175,4-2-531,3 1-362,1 0-1,0 0 1,1 1-1,-1 0 1,-1 2-282,-2 5 370,0 1-1,0 0 1,1 1-1,1 0 1,-7 14-370,-8 15 435,19-37-360,1 1 0,-1 0 0,1 0 0,1 0 1,-1 0-1,1 0 0,1 1 0,-1-1 0,1 1 1,0 1-76,1-4 41,-1 0 0,0 0 0,0 0 0,0-1 0,-1 1 0,0 0 0,1-1 1,-3 3-42,2-3 68,0 1 1,0-1 0,1 1 0,-1 0 0,1 0 0,0 0 0,0 0 0,0 3-69,1 155 730,1-155-668,0 0-1,1 0 0,-1-1 1,1 1-1,1 0 0,0-1 1,1 2-62,0 1 104,-1 0 0,0 0 0,1 6-104,0-1 105,0-1 1,2 1-1,-1-1 1,5 7-106,-9-20-1,2 7 103,1-1-1,0 0 1,0 0 0,1-1 0,5 7-102,-8-10 47,1 0 0,0-1 0,0 1 0,1-1-1,-1 1 1,0-1 0,1 0 0,-1 0 0,1-1 0,0 1 0,-1-1 0,4 1-47,9 1 141,1-1 0,0-1 0,0-1 0,-1 0 0,3-1-141,19 0 132,22-6-121,21 2-1,-75 5-4,-1 0 0,1-1 0,-1 1-1,1-1 1,-1-1 0,0 1-1,1-1 1,-1 0 0,0 0 0,0-1-1,-1 1 1,1-1 0,0 0-1,0-1-5,24-17 103,-25 19-105,1-1 1,-1 0 0,0 0 0,0 0-1,0 0 1,0-1 0,0 0-1,-1 1 1,0-1 0,1-1-1,-2 1 1,1 0 0,0-2 1,27-51 202,-23 40-173,-2-1-1,0 0 0,0 0 0,-2 0 0,0 0 1,-2-1-1,0-14-28,-1 29-11,1-13 30,-2 0-1,0 1 1,0-1 0,-5-15-19,-1 10 41,-1 0 1,0 0 0,-4-3-42,-12-32-125,9 24 149,-1 0 1,-2 1-1,-1 0 1,-1 2-1,-4-2-24,20 27-8,0 0-1,-1 0 1,0 0-1,0 1 1,0 0-1,0 0 1,0 0-1,-5-1 9,-7-4-53,0 2-1,-6-2 54,-21-9 10,-15-12 17,54 28-267,-15-6 705,7 9-3378,38-8-4783,-8 3 1510</inkml:trace>
  <inkml:trace contextRef="#ctx0" brushRef="#br0" timeOffset="48883.438">8935 1683 896,'1'-5'56,"0"-1"-1,1 1 1,-1 0 0,1 0 0,0-1-1,0 1 1,1 0 0,-1 1 0,1-1-1,0 0 1,3-3-56,9-16 27,59-100 122,-52 86-216,14-17 4852,8-12 1190,-39 58-4558,-10 17 530,-9 13-751,-25 39-764,4 1 1,-2 7-433,-13 25-118,37-72 156,9-16 19,1 0 0,0 0 0,0 1 0,-1 2-57,28-46 667,12-32-349,-19 34 68,9-12-386,46-69 226,88-148-41,-157 258 227,-9 12-143,-15 20-6,12-15-183,-71 92 128,51-64-159,1 2 1,3 0-1,-18 40-49,41-78 1,-7 16-65,1-1 0,0 1 0,-2 11 64,23-44-155,87-144 182,-54 88 48,-3-2-1,-3-1 1,15-45-75,-51 109 39,0 1-1,-1-1 1,0 1 0,1-7-39,-5 9 59,-4 9-14,-6 10-43,4-1 21,1 1 0,0 0-1,0 5-22,-15 28-873,20-44-684,1-1-1088,0 0-2075</inkml:trace>
  <inkml:trace contextRef="#ctx0" brushRef="#br0" timeOffset="49650.501">8915 641 7552,'0'0'204,"-1"0"1,1 0 0,0 0-1,-1 0 1,1 0-1,-1 0 1,1-1-1,0 1 1,-1 0 0,1 0-1,-1 0 1,1 0-1,0-1 1,-1 1-1,1 0 1,0 0 0,-1 0-1,1-1 1,0 1-1,0 0 1,-1-1 0,1 1-1,0 0 1,0-1-1,-1 1 1,1 0-1,0-1 1,0 1 0,0 0-1,0-1 1,-1 1-1,1-1 1,0 1 0,0 0-1,0-1 1,0 1-1,0-1 1,0 1-1,0-1 1,0 1 0,0 0-1,0-1 1,1 1-1,-1 0 1,0-1-1,0 1 1,0-1-205,1-4 1552,-1 9-1353,-1-2-50,1 0-1,0 0 1,0 1 0,0-1 0,0 0 0,0 0-1,1 1 1,-1-1 0,1 0 0,-1 0 0,1 0-1,0 0 1,0 1 0,0-1 0,0 0 0,0-1-1,0 1 1,1 0 0,-1 0 0,1 0 0,-1-1-1,2 2-148,49 40 1515,-2 3 0,17 21-1515,113 122 181,-169-177-146,0-2 0,1 1 0,1-2 1,0 1-1,8 3-35,-13-11-1462,-7-8-3997,0-2 2732,2-2-2003</inkml:trace>
  <inkml:trace contextRef="#ctx0" brushRef="#br0" timeOffset="67823.879">713 204 7680,'0'-22'4714,"0"21"-3519,0 1-150,0 0-31,0 0-129,0 0-144,0 0-272,-1 9 561,-4 13-381,-1 0 1,-2 3-650,-10 31 274,3 2-99,3-14-109,1-1 0,3 2 0,-1 17-66,9-54 9,0 0-1,1 0 1,-1-1-1,1 1 1,1 0-1,-1 0 1,2 0-9,-2-5 30,-1 0 0,1 0-1,0 0 1,1-1 0,-1 1 0,0 0 0,1-1 0,-1 1-1,1-1 1,0 0 0,0 0 0,0 1 0,0-1-1,0-1 1,1 1 0,-1 0 0,0 0 0,1-1 0,0 1-1,0-1-29,-2 0 9,-1-1 0,0 0 0,0 0 0,1 0 0,-1 0 0,0 0 0,0 0 0,1 0 0,-1 0 0,0 0 0,0 0 0,1 0 0,-1 0 0,0 0 0,0 0 0,1 0 0,-1 0 0,0 0 0,0 0 0,0 0 0,1 0 0,-1-1 0,0 1 0,0 0 0,1 0-1,-1 0 1,0 0 0,0 0 0,0-1 0,1 1 0,-1 0 0,0 0 0,0 0 0,0-1-9,2-10 217,-6-12 32,3 22-236,-2-18 29,1-1 0,1 1-1,0-1 1,2 1-1,0-9-41,1 1 6,5-73 20,1-33-26,-8 129 3,0 0-1,-1 0 0,1 0 0,-1 0 0,-1-4-2,2 8 2,0-1-1,0 1 1,-1-1 0,1 1-1,0 0 1,0-1-1,0 1 1,0 0-1,-1-1 1,1 1 0,0 0-1,0 0 1,0-1-1,-1 1 1,1 0-1,0 0 1,-1-1 0,1 1-1,0 0 1,-1 0-1,1 0 1,0-1-1,-1 1 1,1 0-2,-1 0 3,1 1-1,-1-1 1,0 0 0,1 0 0,-1 1 0,1-1-1,-1 0 1,1 1 0,-1-1 0,1 0-1,-1 1 1,1-1 0,-1 1 0,1-1-1,0 1 1,-1-1 0,1 1 0,0-1-1,-1 1 1,1-1 0,0 1-3,-5 8 30,0 0 0,1 0-1,0 0 1,1 1 0,-1-1 0,1 3-30,-10 61 239,6-33-17,2-12-116,-2 11 87,1 1 0,0 16-193,6-44 28,0-1 0,0 1-1,1 0 1,1-1-1,0 1 1,0-1-1,1 1 1,0-1-1,1 0 1,3 6-28,-6-15 67,1 0 1,-1 0 0,0 0-1,1 0 1,-1 0-1,1 0 1,0-1-1,0 1 1,0 0-1,0 0-67,-1-2 18,-1 0-1,1 1 0,-1-1 1,1 0-1,-1 0 0,1 0 0,0 1 1,-1-1-1,1 0 0,-1 0 1,1 0-1,-1 0 0,1 0 0,0 0 1,-1 0-1,1 0 0,-1 0 1,1 0-1,-1 0 0,1-1 0,0 1 1,-1 0-1,1 0 0,-1 0 1,1-1-1,-1 1 0,1 0 0,-1-1 1,0 1-1,1 0 0,-1-1 1,1 1-1,-1-1 0,0 1 0,1-1 1,-1 1-1,0-1 0,1 1 1,-1-1-1,0 1 0,0-1 1,1 1-1,-1-1 0,0 1 0,0-1 1,0 1-1,0-1-17,2-7 49,0 0-1,-1 0 1,0 0 0,-1 0-1,0 0 1,0 0 0,-1-6-49,0-12-21,1-36-52,4-139 173,-4 198-107,1-3-31,-1 0 0,0 0 0,0 1-1,0-1 1,-1-2 38,1 8-1,0 0 0,0 0 1,0 0-1,0 0 0,0 0 0,0-1 0,0 1 0,0 0 0,0 0 0,-1 0 1,1 0-1,0 0 0,0 0 0,0 0 0,0 0 0,0 0 0,0 0 1,0 0-1,0 0 0,0 0 0,-1 0 0,1 0 0,0 0 0,0 0 0,0 0 1,0 0-1,0 0 0,0 0 0,0 0 0,0 0 0,-1 0 0,1 0 0,0 0 1,0 0-1,0 0 0,0 0 0,0 0 0,0 0 0,0 0 0,0 0 0,0 0 1,-1 0-1,1 0 0,0 0 0,0 0 0,0 0 0,0 0 0,0 0 0,0 0 1,0 1-1,0-1 0,0 0 0,0 0 0,0 0 0,0 0 0,0 0 0,0 0 1,0 0-1,0 0 0,0 0 0,0 1 0,0-1 0,0 0 0,0 0 0,0 0 1,0 0-1,0 0 0,0 0 0,0 0 0,0 1 1,-5 8-13,-1 10-3,1 0 1,0 1 0,2 0-1,0 0 1,1 0 0,1 0-1,1 0 1,1 9 15,0-20 18,0 0 0,1-1-1,0 1 1,3 7-18,-4-12 11,1-1-1,-1 1 1,1 0-1,0-1 1,0 1-1,0-1 1,0 1-1,1-1 1,-1 0-1,1 0 1,3 2-11,-5-4 18,0 0 0,1-1 0,-1 1 0,0 0 0,1-1 0,-1 1 0,1-1 0,-1 1 0,1-1 0,-1 0 0,1 0 0,-1 0 0,1 0 1,-1 0-1,1 0 0,-1 0 0,1 0 0,-1 0 0,1-1 0,-1 1 0,1-1 0,-1 1 0,1-1 0,-1 0 0,0 1 0,1-1 0,-1 0 1,0 0-1,0 0 0,1 0 0,-1 0-18,2-2 13,1 0-1,-1-1 1,0 1 0,0-1 0,-1 1-1,1-1 1,-1 0 0,0 0 0,0 0 0,0-1-13,4-14-10,-1 1 1,0-1 0,-2 0-1,0 0 1,-1-4 9,1-96 180,-3 98-217,-1 0-1,-1 0 1,-4-18 37,6 37-2,0 1-1,0-1 1,-1 1 0,1-1 0,-1 1-1,1 0 1,-1-1 0,0 1 0,1 0-1,-1 0 1,0-1 0,0 1 0,0 0-1,0 0 1,0 0 0,0 0 2,0 1-3,1-1 0,-1 1 0,1 0 0,0 0 0,-1 0-1,1 0 1,0 0 0,-1 0 0,1-1 0,0 1 0,-1 0 0,1 0 0,-1 0 0,1 0 0,0 1 0,-1-1 0,1 0-1,0 0 1,-1 0 0,1 0 0,-1 0 0,1 0 0,-1 1 3,0-1-9,1 1 0,-1 0-1,0 0 1,0-1 0,0 1 0,0 0 0,0 0-1,1 0 1,-1 0 0,0 0 0,1 1 9,-6 9-17,2 0-1,-1 0 1,2 1 0,-1-1-1,2 1 1,-1 0 0,1 6 17,-1 17-66,1 34 66,2-43 68,1-1 0,5 24-68,-5-39 24,1-1 0,1 0 0,-1 0 0,1 0 0,1-1 0,0 1 0,0-1 0,0 0 0,5 5-24,-8-12 19,-1 1 0,1-1 0,0 0 1,0 0-1,0 0 0,0-1 0,0 1 0,0 0 0,0 0 0,1 0 0,-1-1 0,0 1 0,1-1-19,-2 1 7,1-1-1,0 0 0,-1 0 0,1 0 0,-1 0 0,1 0 0,0 0 1,-1 0-1,1 0 0,-1 0 0,1 0 0,0 0 0,-1-1 0,1 1 1,-1 0-1,1 0 0,-1-1 0,1 1 0,-1 0 0,1-1-6,1 0 8,-1-1-1,1 0 0,-1 1 1,1-1-1,-1 0 1,0 0-1,0 0 0,0 1 1,0-1-1,0-1 1,-1 1-1,1 0 0,-1 0 1,1-1-8,8-51-51,-2-1 0,-2-21 51,0 11 59,-4 51-63,1-6-21,-1 0-1,0 0 1,-3-9 25,2 27-4,0 0-1,0 1 0,-1-1 0,1 0 1,0 0-1,-1 1 0,0-1 1,1 1-1,-1-1 0,0 0 5,1 2-1,-1-1 0,1 1 0,0-1 0,-1 1 0,1 0 0,0-1 0,-1 1 0,1 0 0,-1-1 0,1 1 0,-1 0 0,1 0 0,0-1 0,-1 1 0,1 0 0,-1 0 0,1 0 0,-1 0 0,1 0 0,-1 0 0,1-1 0,-1 1 0,0 0 1,0 1-4,-1 0 0,0-1-1,0 1 1,1 0-1,-1 0 1,0 0 0,1 0-1,-1 0 1,1 0-1,0 0 1,-1 1-1,1-1 1,0 0 0,-1 1-1,1-1 1,0 1-1,0-1 1,0 1 4,-10 17-3,0 0 0,1 1 0,1 0 0,1 0 0,0 4 3,-9 36-22,-2 14 22,15-55 2,0 1 1,1 0 0,0 0 0,2 0 0,0 0 0,2 0 0,0 0 0,1 0 0,3 8-3,-4-25 21,0 1-1,0-1 1,0 0-1,1 0 1,-1 1-1,1-1 1,0 0-1,0 0 1,0 0-1,0-1 1,3 3-21,-4-4 24,0 0 0,0-1 0,0 1 0,0 0 0,0-1 0,0 1 0,0 0-1,0-1 1,0 1 0,0-1 0,0 0 0,0 1 0,0-1 0,1 0 0,-1 0 0,0 0 0,0 0 0,0 0 0,1 0 0,-1 0 0,0 0 0,0 0 0,0 0 0,1-1 0,-1 1 0,0-1 0,0 1 0,0-1-1,0 1 1,0-1 0,0 1 0,0-1 0,0 0 0,0 0 0,0 1 0,0-2-24,3-2 25,0 0 1,0-1-1,-1 1 0,0-1 1,0 0-1,0 0 0,-1 0 0,1-1 1,-1 1-1,0 0 0,-1-1 1,1 0-1,-1 0-25,3-17-4,-1 0-1,0-15 5,-2 25 37,2-39-13,-2-1-1,-3 1 0,-5-37-23,5 81 6,0-1-1,0 1 1,0-1 0,-1 1 0,-2-5-6,4 11-5,0 1 1,1-1-1,-1 1 0,0-1 1,0 1-1,0 0 1,0-1-1,-1 1 1,1 0-1,0 0 0,0 0 1,-1 0-1,1 0 1,-1 0 4,1 0-6,0 1 0,0 0 0,0 0 0,1 0 1,-1 0-1,0 0 0,0 0 0,0 0 0,0 0 0,0 0 1,0 0-1,0 0 0,0 0 0,0 1 0,0-1 0,1 0 1,-1 1-1,0-1 0,0 0 0,0 1 0,1-1 0,-1 1 1,0 0-1,0-1 0,1 1 0,-1 0 6,-4 4-13,1-1 1,0 1-1,0 0 1,1 0-1,-1 1 0,1-1 1,0 1-1,-1 2 13,-17 52-79,14-39 62,-6 19 43,1 0 0,-2 23-26,12-50 1,0 1-1,0 0 1,2 0 0,0-1 0,0 1-1,1 0 1,1 0 0,0-1-1,3 9 0,-3-18 20,-1-1-1,0 0 0,1 0 0,0 1 0,0-1 0,0 0 0,0-1 0,0 1 0,0 0 0,1-1 0,1 2-19,-3-3 8,0 0-1,0-1 1,-1 1 0,1-1-1,0 1 1,0-1-1,0 1 1,0-1-1,0 1 1,0-1 0,0 0-1,0 0 1,0 0-1,0 1 1,0-1-1,0 0 1,0 0 0,0 0-1,0 0 1,0-1-1,0 1 1,0 0 0,0 0-1,0-1 1,0 1-1,0 0 1,0-1-1,0 1 1,0-1 0,0 1-1,0-1 1,-1 0-1,1 1 1,0-1-1,0 0 1,-1 0 0,1 1-1,0-1 1,-1 0-1,1 0 1,-1 0-1,1 0-7,3-5 12,-1 0-1,0 0 1,-1 0-1,1 0 1,-1-1-1,0 1 1,0-1-1,0-5-11,1-12 55,0-20-55,-3 30-3,1 0 8,0 5-14,0 0 0,-1 1 0,0-1-1,0 1 1,-1-1 0,0 1-1,-1-1 1,-1-3 9,3 11-3,0 1-1,0 0 0,0-1 1,0 1-1,-1-1 1,1 1-1,0 0 1,0-1-1,0 1 1,-1 0-1,1-1 1,0 1-1,0 0 0,-1-1 1,1 1-1,0 0 1,-1 0-1,1-1 1,0 1-1,-1 0 1,1 0-1,0-1 0,-1 1 1,1 0-1,0 0 1,-1 0-1,1 0 1,-1 0-1,1 0 1,0 0-1,-1 0 0,1-1 1,-1 1-1,1 1 1,-1-1-1,1 0 1,0 0-1,-1 0 1,1 0-1,-1 0 0,1 0 1,0 0-1,-1 0 1,1 1-1,0-1 1,-1 0-1,1 0 1,0 1-1,-1-1 0,1 0 1,0 0-1,-1 1 1,1-1-1,0 0 1,0 1-1,-1-1 4,-14 21-137,7-6 127,-1 0 0,2 1-1,0 0 1,1 0 0,-1 6 10,5-15 2,0 0 0,1 0 0,0 0 0,1 0 0,0 0 1,0 0-1,0 0 0,1 0 0,-1 0 0,2 0 0,-1 0 1,1 0-1,0 0 0,2 2-2,-4-8-39,1 0-1,-1 0 1,1 0 0,-1 0 0,1 0 0,-1-1-1,1 1 1,-1 0 0,1 0 0,0 0-1,0-1 1,-1 1 0,1 0 0,0-1 0,0 1-1,0 0 1,0-1 0,0 1 39,8 0-8814,-1-1 2948</inkml:trace>
  <inkml:trace contextRef="#ctx0" brushRef="#br0" timeOffset="73052.774">687 151 7680,'18'-6'3806,"0"5"-3365,-9 1 181,23-1 3789,25 3-4411,10 0 1082,190 2-122,85 8-395,48 2 491,-35 6-90,-10 17-369,-306-33 134,-54-6-401,1 1 1,-15 0-331,-96 0 405,-186-13-159,-57-1 154,-96 8-240,463 7-166,-1 0-1,1 0 1,0 0 0,0 0 0,0 0 0,-1 0 0,1-1 0,0 1 0,0 0 0,0-1 0,0 1 0,-1-1 6,7-2-43,15 1 57,107 2 493,147 0 346,358 15-31,-407-8-711,179 6 7,-51 9-184,-203-12 420,-90-8 155,-42-2-263,-26-1 7,-15 1-189,-1-2 0,-18-3-64,-33-4 16,-180-14 0,-131-3 64,-316-11-224,648 35 131,-493-15-134,513 17 143,-426 0-568,427 1 278,-29 6 294,57-6-64,5 1 15,12 2 8,89 3 105,132-2 133,265 6 107,-421-8-293,246 0 124,-55 0-116,-12 5-30,91 1 214,-428-9-59,-102-4-192,-70-3-64,-210 10-18,417-3 143,25 0-7,-296 6-76,-4 14 70,329-20 0,0 0 0,1 1 0,-1-1 0,3 2 0,45 4 0,116-6-85,233 0 111,-271 1 61,139-2-51,12-3 49,-391 4-202,-89 1 154,-270 16 123,-6 7-218,131-2-129,323-22 307,22-1-108,23-4-75,-27 5 63,33-5-133,24 0 133,-16 3-16,182-13-15,-196 14 30,324-13 60,-161 8-27,157-3 0,150 8 186,-561 1-170,-113-1 38,-289-10-65,-67 4-133,382 7 147,-184 1 53,307 2-136,22-2 25,11 1 3,134-2-97,291-11 133,38 7 144,-304 1-146,125-1 190,-274 3-168,-15 1-12,-4-1 3,-43-1 52,-112-2-133,-127 0 28,-240 1 116,436 3-69,-267 7-170,306-2 96,30 2 68,20-7-14,-1 0 0,1 0 1,0 0-1,0 0 0,0 0 0,-1 0 1,1 1-1,0-1 0,0 0 0,-1 0 1,1 0-1,0 0 0,0 0 0,0 0 1,0 1-1,-1-1 0,1 0 1,0 0-1,0 0 0,0 0 0,0 1 1,0-1-1,-1 0 0,1 0 0,0 0 1,0 1-1,0-1 0,0 0 0,0 0 1,0 1-1,0-1 0,0 0 0,0 0 1,0 0-1,0 1-1,24 0 64,9 0-75,193-2-138,-219 1 148,281-7-9,31 3 58,-304 3-53,-13 0-4,-3 1-3,-35-1 1,-86 7 107,-197-1-70,-11 3-116,153 2 47,165-9 45,12-1 1,0 0-1,0 0 1,0 0-1,0 0 0,0 1 1,0-1-1,0 0 1,0 0-1,0 0 0,0 0-2,32-2 14,-26 2-22,27-1-12,149-6 56,72 0-15,-201 4 40,27-1 417,0 4-478,-149 7 139,-161 0-17,-41-2-180,69 5 9,129-5-30,41-5 41,20-1 40,22 3 23,21 2-43,-12-1 11,0-1 0,13 0 7,46-2 83,0-4-1,40-8-82,-110 11 45,-6 1-29,-1 0 0,1 0 0,-1 0 1,0 0-1,1 0 0,-1-1 0,1 1 1,-1 0-1,1-1 0,-1 0 0,0 1 1,0-1-1,1 0 0,-1 1 0,1-1-16,-3 0 1,0 1 0,1-1 0,-1 1-1,0 0 1,1-1 0,-1 1 0,0 0-1,1-1 1,-1 1 0,0 0 0,0 0-1,1 0 1,-1 0 0,0 0-1,0 0 1,1 0 0,-1 0 0,0 0-1,0 0 1,1 0-1,-32 0-41,-103 10 3,3-2 38,-23 8 0,132-13-5,24-3 6,-1 0 1,0 0-1,0 0 1,0 0-1,0 1 0,0-1 1,0 0-1,0 0 0,0 0 1,0 0-1,0 0 0,0 0 1,0 0-1,1 0 0,-1 1 1,0-1-1,0 0 1,0 0-1,0 0 0,0 0 1,0 0-1,0 0 0,0 0 1,0 1-1,0-1 0,0 0 1,0 0-1,0 0 1,0 0-1,-1 0 0,1 0 1,0 0-1,0 1 0,0-1 1,0 0-1,0 0 0,0 0 1,0 0-1,0 0 0,0 0 1,0 0-1,0 0 1,0 0-1,0 0 0,-1 1 1,1-1-1,0 0 0,0 0 1,0 0-1,0 0 0,0 0-1,37 6 10,0-1 1,0-2-1,36-2-10,4-5 39,32-7-39,-95 9 88,-29 4 8,-2 1-24,-24 2-74,0-1 0,0-3 0,-34-2 2,8 0-5,42 1 5,197-4-69,72-9 133,-172 9-62,202-10 49,-58 4-90,-79 2 41,285-4-280,-416 12 269,16 1 18,-22-1-8,0 0 0,0 0 0,0 0 0,0 0 0,0 0 0,-1 0 0,1 0 0,0 0 0,0 0 0,0 0 0,0 0 0,0 0 0,0 0 0,0 0 0,0 0 0,0 0 0,0 0 0,0 0 0,0 1 0,0-1 0,0 0 0,0 0 0,0 0 0,0 0 0,0 0 0,0 0 0,0 0 0,0 0 0,0 0 0,0 0 0,0 0 0,0 0 0,0 0 0,0 0 0,0 0 0,0 0 0,0 0 0,0 1 0,0-1 0,0 0 0,0 0 0,0 0 0,1 0 0,-1 0 0,0 0 0,0 0 0,0 0 0,0 0 0,0 0 0,0 0 0,0 0 0,0 0 0,0 0 0,0 0 0,0 0 0,0 0 0,0 0 0,0 0 0,0 0 0,0 0 0,0 0 0,1 0 0,-1 0-1,-15 5 129,-18 3-135,0-3 0,-1 0 0,-8-2 6,-1 1-179,-35 8 179,72-11-8,-5 2 6,10-3 4,1 0-1,0 0 1,0 1-1,0-1 1,0 0-1,-1 0 1,1 0-1,0 0 1,0 1-1,0-1 0,0 0 1,0 0-1,0 0 1,-1 1-1,1-1 1,0 0-1,0 0 1,0 1-1,0-1 1,0 0-1,0 0 1,0 0-1,0 1 1,0-1-1,0 0 1,0 0-1,0 1 1,0-1-1,0 0 1,0 0-1,0 0 1,1 1-1,-1-1 1,0 0-1,0 0 1,0 0-1,0 1 1,0-1-1,1 0-1,-1 1 3,0-1 0,0 1 1,1-1-1,-1 1 0,1-1 0,-1 0 0,0 1 0,1-1 0,-1 1 1,1-1-1,-1 0 0,1 0 0,-1 1 0,1-1 0,-1 0 1,1 0-1,-1 1 0,1-1 0,-1 0 0,1 0 0,0 0 0,-1 0-3,15 2 40,0 0 0,0-1 0,10-1-40,-9 0 14,173 6-62,229-5-102,8-8 345,-416 7-192,486-30 903,-442 25-808,-22 1-43,1 1-1,0 2 1,23 3-55,-55-2 0,-1 0 0,0 0 0,0 0 0,0 0 0,0 0 1,0 0-1,1 0 0,-1 0 0,0 0 0,0 0 0,0 0 0,0 0 1,1 0-1,-1 0 0,0 0 0,0 0 0,0 0 0,0 0 1,0 0-1,1 0 0,-1 0 0,0 0 0,0 1 0,0-1 0,0 0 1,0 0-1,0 0 0,0 0 0,1 0 0,-1 0 0,0 1 0,0-1 1,0 0-1,0 0 0,0 0 0,0 0 0,0 0 0,0 1 0,-5 2 11,-55-2 10,-171 6-69,-49-3-64,161-1-21,-73 13 133,173-15-34,14-1 8,7-1-26,14 1 52,93-1 21,131-6-53,312-8 32,-234 12-36,-97 2-13,360-18 470,-497 12-208,-72 6-128,-11 1-40,-3 0-1,-39 0 86,-132-7-178,54 1 27,-203-7 5,-164 9-116,479 4 131,-114 4-111,89 0 101,44-1 11,79-2 0,111 0 0,317 2 0,9-2 32,126 12-48,-809-19 133,-172 2-74,-21 11-176,239 1 142,-103 3-18,267-11-34,96 0 54,122 1 69,285 10-166,-181 2 80,-183-4 7,-153-8-1,24 2 0,23-4 0,-67-2 17,-21 1 1,-5 1 4,-25-4 76,-295-18-109,173 17 93,-41-2-57,181 8-31,-295 0-298,216 7 294,91-7 12,0 0 0,0 0 0,0 0 0,0 0 0,0 0 0,0 0 0,0 0 0,0 0 0,0 0 0,0 0 0,0 0 0,0 0 1,0 0-1,0 0 0,0 0 0,0 1 0,0-1 0,0 0 0,0 0 0,0 0 0,0 0 0,0 0 0,0 0 0,0 0 0,0 0 0,0 0 0,0 0 1,0 0-1,0 0 0,0 0-2,9 2 39,29 2-39,97-2-32,92 8 32,228 8-123,-76-6 129,-294-7 32,-41-2 17,0-1 1,39-4-56,-77 0-19,-5 1 24,-6-1 46,-47-2 93,-191-17-117,7 10-192,-116-1 181,296 10-9,-34-2 23,-70 7-30,152-2-20,0 0 0,0 0 0,0 0 0,-2 2 20,10-3-1,0 0 0,0 0 0,0 0 0,0 0 0,0 0 0,1 0 0,-1 0 0,0 0 0,0 0 0,0 0 0,0 0 0,0 0 0,0 0 0,0 0 1,1 1-1,-1-1 0,0 0 0,0 0 0,0 0 0,0 0 0,0 0 0,0 0 0,0 0 0,0 0 0,0 0 0,0 1 0,0-1 0,0 0 0,1 0 0,-1 0 0,0 0 0,0 0 0,0 0 0,0 0 0,0 1 0,0-1 0,0 0 0,0 0 0,0 0 0,0 0 0,0 0 0,0 0 0,0 1 0,-1-1 0,1 0 0,0 0 1,0 0-1,0 0 0,0 0 0,0 0 0,0 0 0,0 0 0,0 1 0,0-1 0,0 0 0,0 0 0,0 0 0,-1 0 0,1 0 0,0 0 0,0 0 0,0 0 0,0 0 0,0 0 0,0 0 0,0 0 1,30 7-48,-2-3 21,99 14 1,233 7 172,-329-23-132,383 16-57,-315-13 43,-16-1 0,76-6 0,-154 1-8,0 1 0,-1-1-1,1 0 1,0 0 0,-1 0 0,1 0 0,2-2 8,-7 3-1,1 0 0,-1 0 0,0 0 0,0 0 0,0 0 0,0 0 0,0-1 0,1 1 0,-1 0 0,0 0 1,0 0-1,0 0 0,0 0 0,0 0 0,0-1 0,1 1 0,-1 0 0,0 0 0,0 0 0,0 0 0,0 0 0,0-1 0,0 1 0,0 0 1,0 0-1,0 0 0,0 0 0,0-1 0,0 1 0,0 0 0,0 0 0,0 0 0,0 0 0,0-1 0,0 1 0,0 0 0,0 0 1,0 0-1,0 0 0,0-1 0,0 1 0,0 0 0,-1 0 0,1 0 0,0 0 1,-14-7-24,-34-6 42,-36-3-18,55 11-28,-3-1-13,0 2 0,0 1 0,-6 1 41,31 3 5,6 2 16,3-2-11,0 0 0,1 0 0,-1 0 0,0 0 0,0 0 1,0 0-1,1-1 0,1 1-10,35 6-118,25 2 118,7 1-992,-14-4-579,-23-3-2647,10 4 4218,-33-5-3130,0 0 1,-1 2-1,7 2 3130,-9-2-4682</inkml:trace>
  <inkml:trace contextRef="#ctx0" brushRef="#br0" timeOffset="77086.669">7212 322 6784,'-2'-1'551,"0"-1"0,0 1 0,0 0 1,0 0-1,-1 0 0,1 0 0,0 0 0,-1 0 1,1 0-1,-1 1 0,1 0 0,0-1 0,-1 1 1,1 0-1,-1 0 0,1 0 0,-1 1-551,2-1 592,1 0 91,0 0 117,0 0 58,-10 0 764,4 2-1412,0-1 1,-1 1-1,1 1 1,0-1-1,1 1 1,-1 0 0,0 1-1,0 1-210,-47 35 1012,26-19-498,-14 12 899,-32 35-1413,32-28 790,-21 13-790,5-3 1360,87-70-384,70-62-1046,3 4 1,17-4 69,-118 81-85,-15 9-1,13-7 84,-37 20 31,2 2-1,1 2 1,0 1-1,-1 4-28,-13 22 27,31-32 99,-2-1-1,-12 10-125,27-24 5,0-2 6,3-2 37,1-1 0,0 0 26,0 0-31,0 0-32,0 0-75,-2 0 64,1 0 0,0 0 1,0 0-1,0 0 0,0 0 1,-1 0-1,1 1 0,0-1 1,0 0-1,0 1 0,0-1 1,0 1-1,0-1 0,0 1 1,0 0-1,0-1 0,-1 1 0,2 0-16,0-1-21,0 0-22,0 0 16,0 0 91,0 0 22,-13 11-81,8-8 36,4-3-22,1 1-1,-1-1 0,0 1 0,0-1 1,0 1-1,0-1 0,0 1 0,0-1 0,0 0 1,0 0-1,0 0 0,0 1 0,-1-1 1,1 0-1,0 0-2,0 0 21,1 0-64,-3 0 22,2 0 64,0 0-40,1 0 0,-1 0 0,0 0 1,1 0-1,-1 0 0,0 0 0,1 0 0,-1 0 0,0 0 1,1 0-1,-1 0 0,0 0 0,1 0 0,-1-1 1,0 1-1,1 0 0,-1 0 0,0-1 0,1 1 1,-1 0-1,1-1 0,-1 1-3,-10-10 31,11 3 197,0 3-95,0 1 0,-1 0 0,2 0 0,-1-1 0,0 1-1,1 0 1,0 0 0,-1 0 0,2-1-133,3-19 261,-2 17-194,-1 1-1,1-1 0,-1 0 0,0 1 0,-1-1 0,1 0 1,-1 0-1,0 0 0,-1-2-66,1-12-9,0-1-1,-2-2 10,0-9 42,1 26-42,3-111-41,-1 97 43,1-1 0,1 1 1,0-1-1,7-13-2,-3 5-1,3-16 1,8-27 12,-7 33-87,-8 28-49,-3 15 67,-1-2 52,0-1 0,0 1-1,0 0 1,0-1-1,0 1 1,1 0 0,-1-1-1,0 1 1,1-1-1,-1 1 1,1-1 0,0 1 5,5 7 66,0 1 1,-1-1-1,2 5-66,-2-4 18,0-1 1,0 0-1,1 0 0,0 0-18,92 108 170,-87-104-161,0 2 0,0-1 0,-1 1 0,-1 1 0,-1 0 0,4 10-9,-11-24 23,1 1-1,-1-1 1,1 0 0,-1 0 0,1 0 0,0 0 0,-1 0 0,1 0-1,0 0 1,1 0 0,-1 0-23,-1-2 5,-1 1-1,1-1 0,-1 0 1,1 1-1,0-1 0,-1 1 1,1-1-1,-1 0 1,1 1-1,0-1 0,-1 0 1,1 0-1,0 0 0,0 0 1,-1 1-1,1-1 1,0 0-1,-1 0 0,1 0 1,0 0-1,-1-1 1,1 1-1,0 0 0,0 0 1,-1 0-1,1 0 0,0-1 1,-1 1-1,1 0 1,-1-1-1,1 1 0,0-1 1,-1 1-1,1 0 0,-1-1 1,1 1-1,-1-1 1,1 0-1,-1 1 0,1-1-4,0-2-6,-1 1-1,1-1 0,-1 0 1,0 1-1,0-1 0,0 1 1,0-1-1,0 0 0,-1-1 7,1-5 18,-1 8-21,1 0 0,0 0 0,-1 0 0,1 0 0,-1 0 0,1 0 0,-1 0 0,0 0 0,1 0 0,-1 0 0,0 0 0,0 0 0,1 1 0,-1-1 0,0 0 0,0 1 0,0-1 0,0 0 0,-1 1 3,-18-11-2,10 6 3,1 0-1,-1 0 1,1-2-1,-2 0 0,-24-16-125,33 21 120,0 1 0,0 0 0,0 0 0,-1 0-1,1 0 1,0 1 0,-1-1 0,1 0 0,-1 1 0,1 0-1,0-1 1,-1 1 0,1 0 0,-1 0 0,1 1-1,-1-1 1,1 0 0,0 1 0,-1 0 0,1-1 0,0 1-1,-1 0 1,1 0 0,0 0 0,0 0 0,-1 1 5,0 1-9,0 0 0,0 0 0,1 0 0,-1 0-1,0 0 1,1 1 0,0-1 0,0 1 0,0 0 0,0-1 0,1 1 0,0 0 0,-1 0 0,1 4 9,-3 10-9,2 0-1,0-1 1,1 1-1,1 0 1,0 0-1,2 0 1,0-1-1,0 1 1,5 11 9,-6-24-20,1 3 89,0 0 0,0 1-1,0 7-68,-2-15 70,-1-15-113,-5-17 17,4 13-36,-2 0-1,-4-12 63,7 26-8,-1-1 0,1 1 0,-1 0 0,0-1 1,-1 1-1,1 0 0,-1 0 0,0 1 0,0-1 0,0 0 1,0 1-1,-2-2 8,3 4-4,1 0 1,0 1-1,-1-1 1,1 0-1,0 0 1,-1 1-1,1-1 1,-1 1-1,1-1 0,-1 1 1,1 0-1,-1 0 1,1 0-1,-1-1 1,0 1-1,1 1 1,-1-1-1,1 0 1,-1 0-1,1 0 1,-1 1-1,1-1 1,-1 1-1,1-1 1,-1 1-1,1 0 1,0 0-1,-1-1 1,1 1-1,0 0 0,0 0 1,0 0-1,-1 0 1,1 1-1,0-1 4,-1 2 3,-1-1-1,1 1 0,0 0 0,0 0 0,0 0 0,1 0 1,-1 0-1,1 0 0,-1 0 0,1 0 0,0 1 1,1-1-1,-1 1 0,0-1 0,1 2-2,0 3-26,0 1-1,1-1 1,1 1-1,-1-1 0,3 6 27,-4-11 10,1 0-1,0 0 0,1 0 1,-1 0-1,0-1 0,1 1 0,0 0 1,-1-1-1,1 1 0,0-1 1,0 1-1,0-1 0,1 0 0,-1 0 1,1 0-1,0 0-9,-3-1 2,0-1 0,1 0 0,-1 0 0,1 0 0,-1 0 0,0 0 0,1 0 0,-1 0 0,0 0 0,1 0 0,-1 0 0,0 0 1,1 0-1,-1 0 0,0 0 0,1 0 0,-1 0 0,1 0 0,-1 0 0,0 0 0,1 0 0,-1 0 0,0-1 0,1 1 0,-1 0 0,0 0 0,0 0 0,1-1-2,7-10 63,0-15 9,-8 19-81,1 1 0,-1-1 0,0 1-1,0-1 1,-1 0 0,0 1 0,-1-4 9,2 9-3,-1-1 0,1 0 0,-1 1-1,1-1 1,-1 1 0,0-1 0,0 1 0,0 0 0,0-1 0,0 1-1,0 0 1,0-1 0,0 1 0,-1 0 3,1 0-1,0 0 0,0 1 0,0-1 1,0 1-1,0 0 0,-1-1 0,1 1 0,0 0 0,0 0 0,0 0 0,0 0 1,0 0-1,-1 0 0,1 0 0,0 0 0,0 0 0,0 0 0,0 1 1,0-1-1,-1 1 0,1-1 0,0 0 0,0 1 1,0 0-4,0 0-1,0-1 1,-1 1-1,1 0 1,0 0-1,0 0 1,0 0 0,0 0-1,0 1 1,0-1-1,0 0 1,1 0 0,-1 1-1,0-1 1,1 0-1,-1 1 1,1-1-1,-1 0 1,1 1 0,-1-1-1,1 1 1,0-1-1,0 1 1,0-1-1,0 1 1,0-1 0,0 2 4,1 1-11,-1-1 0,1 1 0,-1-1 0,1 1 0,0-1 0,0 0 0,1 1 0,-1-1 0,1 0 0,-1 0 0,2 1 11,-2-3 9,0 0 0,0-1 0,0 1 0,1 0 0,-1-1 0,0 1 0,0-1 0,0 0 0,1 1 1,-1-1-1,0 0 0,0 0 0,1 0 0,-1 0 0,0 0 0,1 0 0,-1 0 0,0 0 0,0 0 0,1-1 0,-1 1 0,0-1 0,0 1 0,2-1-9,28-12 23,-25 9-29,0 0 1,0 0-1,0 0 0,0-1 0,-1 0 0,0 0 1,0 0-1,0-1 0,-1 0 0,0 0 1,0 0-1,3-6 6,-7 12-8,1 0 0,-1-1 1,0 1-1,0-1 0,0 1 0,1 0 1,-1-1-1,0 1 0,0-1 1,0 1-1,0 0 0,0-1 0,0 1 1,0-1-1,0 1 0,0-1 1,0 1-1,0 0 0,0-1 1,0 1-1,0-1 0,-1 1 0,1 0 1,0-1-1,0 1 0,0-1 1,-1 1-1,1 0 0,0-1 0,0 1 1,-1 0-1,1-1 0,0 1 1,-1 0-1,1 0 0,0-1 0,-1 1 1,1 0-1,0 0 0,-1-1 1,1 1-1,-1 0 0,1 0 0,0 0 1,-1 0-1,1 0 0,-1 0 1,1 0-1,0 0 0,-1 0 8,-27 0-162,17 0 379,11 0-276,0 0-42,18 7-64,83 19-70,-84-19 219,-15-7 72,-6-2 1,2 1-47,-8-4-27,4 2-27,-1-1-1,0 1 0,0 0 0,0 1 1,0-1-1,0 1 0,0 1 0,0-1 1,-1 1-1,-1 0 45,5 1-18,-4 0 43,-1 0 0,1 1 0,-1 0 0,1 0 0,-2 1-25,8-2-1,1 1-1,0-1 1,0 0-1,0 1 1,0-1-1,-1 0 1,1 1-1,0-1 1,0 1-1,0 0 1,0-1-1,0 1 1,0 0-1,0 0 1,1-1 0,-1 1-1,0 0 1,0 0-1,0 0 1,1 0-1,-1 0 1,1 0-1,-1 0 1,1 0-1,-1 0 1,1 1-1,-1-1 1,1 0-1,0 0 1,0 0-1,0 0 1,0 1-1,0-1 1,0 0-1,0 0 1,0 0-1,0 1 1,0-1-1,0 0 1,1 1 1,0-1 4,-1 0 1,1 0 0,0 0-1,0 0 1,-1 0-1,1 0 1,0 0 0,0 0-1,0 0 1,0 0-1,0-1 1,0 1 0,0 0-1,0-1 1,1 1-1,-1-1 1,0 1 0,0-1-1,0 1 1,1-1-1,-1 0 1,0 0 0,1 0-5,32 3 56,-31-3-42,10-1 4,0 0 0,0 0 0,-1-1 0,1-1 1,0 0-1,6-3-18,-14 5-31,1-2 0,0 1 1,-1 0-1,0-1 0,1 0 1,-1 0-1,-1-1 1,1 0-1,0 1 0,-1-1 1,1-1-1,-1 1 0,-1-1 1,4-4 30,-5 6 0,-1 1-1,0 0 1,0-1 0,0 1 0,-1 0-1,1-1 1,-1 1 0,1-1 0,-1 1-1,0-1 1,0 1 0,0-1 0,0 1-1,0-1 1,0 1 0,-1-1 0,1 1-1,-1-1 1,0 1 0,-2-5 80,0 0 0,0 1 0,-1 0 0,1 0 0,-1 0-1,-2-1-79,0-3-252,11 14 45,14 8 378,-14-10-140,-1-1-1,1 1 1,0-1-1,0-1 1,0 1-1,0-1 1,3 0-31,-8 0 0,1 1 0,-1-1 0,0 0 0,0 0 1,0 0-1,0 0 0,0 0 0,1 0 0,-1 0 0,0 0 0,0 0 1,0 0-1,0 0 0,0-1 0,1 1 0,-1 0 0,0 0 0,0 0 1,0 0-1,0 0 0,0 0 0,1 0 0,-1 0 0,0 0 1,0 0-1,0 0 0,0-1 0,0 1 0,0 0 0,0 0 0,0 0 1,0 0-1,1 0 0,-1 0 0,0-1 0,0 1 0,0 0 1,0 0-1,0 0 0,0 0 0,0 0 0,0-1 0,0 1 0,0 0 1,0 0-1,0 0 0,0 0 0,0-1 0,-6-8 70,-11-8-25,0 6-65,0 1 0,0 1 0,-1 0 0,-8-2 20,3 1 64,18 8-101,0 0 0,0 1-1,1-1 1,-1 1 0,0 0-1,-1 0 1,1 0 0,-3 0 37,10 18-75,1-12 60,0-1-1,1 1 1,0 0-1,0-1 1,0 0-1,0 0 1,0 0-1,1-1 1,0 0-1,1 1 16,4 4 0,10 5 11,0 0 0,0-1-1,1-2 1,1 0 0,0-1-1,4 0-10,-24-8 10,0-1 0,0 1-1,0-1 1,0 0 0,0 0-1,0 0 1,0 0 0,0 0-1,0 0 1,0 0 0,1-1-10,-3 1-1,0 0 0,1 0 0,-1 0 0,0-1 0,1 1 0,-1 0 0,1 0 0,-1 0 1,0-1-1,1 1 0,-1 0 0,0 0 0,0-1 0,1 1 0,-1 0 0,0-1 0,0 1 0,1 0 0,-1-1 1,0 1-1,0 0 0,0-1 1,1 0-4,-1 0 0,0 1 0,-1-1 0,1 0 0,0 1 0,0-1 0,0 0 1,0 1-1,0-1 0,-1 0 0,1 1 0,0-1 0,-1 0 0,1 1 0,0-1 0,-1 1 0,1-1 0,-1 0 4,-5-6 1,0 1 1,0-1-1,0 1 0,-1 1 0,0-1 0,-6-3-1,-50-27 189,34 21-187,-123-73-189,145 83 114,10 5 2,14 6-52,2 5 3,-13-7 119,1 0-1,0 0 1,0-1 0,0 0 0,0 0-1,1 0 1,-1-1 0,1 0-1,0-1 1,3 1 1,-11-2 2,1 0 0,-1 0 0,1 0 0,-1 1 0,1-1 0,-1 0 0,1 0 0,-1-1 0,1 1 0,-1 0 0,1 0 0,-1 0 0,1 0-1,-1 0 1,1 0 0,-1-1 0,0 1 0,1 0 0,-1 0 0,1-1 0,-1 1 0,0 0 0,1-1 0,-1 1 0,0 0 0,1-1 0,-1 1 0,0-1 0,1 1 0,-1 0 0,0-1 0,0 1 0,1-1-2,-1 0-3,-1 0 0,1-1 0,0 1 0,0 0 0,0 0 0,-1 0 0,1 0 0,-1 0 1,1 0-1,-1-1 0,1 1 0,-1 0 0,1 0 0,-1 0 3,-5-6-288,0-1 0,0 1 0,-4-3 288,9 9-125,-3-3-472,0 1-1,-1-1 1,1 1 0,-1 0-1,0 0 1,1 0 0,-1 1-1,-1-1 1,1 1 0,0 0-1,0 1 1,-2-1 597,-11-2-6026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7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39 7808,'0'0'136,"0"-1"-1,0 1 1,0 0 0,0 0 0,0 0 0,0-1 0,0 1 0,0 0-1,0 0 1,-1 0 0,1-1 0,0 1 0,0 0 0,0 0-1,0 0 1,0 0 0,0-1 0,-1 1 0,1 0 0,0 0 0,0 0-1,0 0 1,-1 0 0,1 0 0,0-1 0,0 1 0,0 0-1,-1 0 1,1 0 0,0 0 0,0 0 0,0 0 0,-1 0 0,1 0-1,0 0 1,0 0 0,-1 0-136,1 0 139,0 0-1,0 0 1,-1 0-1,1 0 1,0 0 0,-1 0-1,1 0 1,0 0-1,0 0 1,-1 0 0,1 0-1,0-1 1,0 1-1,-1 0 1,1 0 0,0 0-1,0 0 1,-1-1-1,1 1 1,0 0 0,0 0-1,0 0 1,-1-1-1,1 1 1,0 0 0,0 0-1,0-1 1,0 1-1,0 0 1,0 0 0,-1-1-1,1 1 1,0 0-1,0-1 1,0 1 0,0 0-1,0 0 1,0-1-139,0-25 5189,0 25-4896,0 1-21,0 0-69,0 0-43,0 0-16,0 0 32,0 0 0,0 0 37,0 0 17,0 0 31,0 0 54,-1 1-219,0 1 1,0-1 0,1 1 0,-1-1-1,0 1 1,1-1 0,-1 1 0,1-1-1,-1 1 1,1-1 0,-1 2-97,1-3 24,-1 11 197,-1 0 0,1 0 1,1 1-222,-1 9 98,-4 314 921,6-200-667,4 4 128,7 9-480,0-1 245,-11-132-125,-1-1-1,0 0 0,-2 13-119,1-22 41,0 0 0,0 0 0,0 0 0,0-1 0,-1 1 0,0 0 0,0-1 0,0 1 0,-1-1 0,1 0 0,-1 0 0,0 0 0,-1 1-41,3-4-107,0-1-1,0 1 1,-1 0 0,1-1 0,0 1 0,0-1-1,0 0 1,-1 1 0,1-1 0,0 0 0,-1 0-1,1 0 1,0 0 0,-1 0 0,1 0 0,0 0-1,-1 0 108,-4-1-4636,3 3-718,-4 3-1083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8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12 6784,'2'-5'1162,"-2"5"-938,0-1 0,0 1 0,0 0 0,0 0 0,0-1 0,0 1 0,0 0 0,0 0 0,0 0 0,0-1 0,0 1 0,0 0 0,0 0 0,0-1 0,0 1 0,0 0 0,0 0 0,0 0 0,0-1 0,0 1 0,-1 0 0,1 0 0,0 0 0,0 0 0,0-1 0,0 1 0,-1 0 0,1 0 0,0 0 0,0 0 0,0 0 0,0 0 0,-1-1 0,1 1 0,0 0 0,0 0 0,-1 0 0,1 0 0,0 0 0,0 0 0,0 0 0,-1 0 0,1 0 0,0 0-224,-1 0 555,1 0 15,0 0 70,0 0-37,0 0 16,0 9 458,2 28 798,6 35-1875,-1-11 696,9 333 1060,-11-156-1246,-4-178-396,2 32 18,2-31 342,-10-56-2597,5-5 1972,0 0-1,-1 0 1,1 0 0,0 0-1,0 0 1,-1 0 0,1 0-1,0 1 1,0-1 0,0 0-1,0 0 1,-1 0 0,1 0 0,0 0-1,0 0 1,0 1 0,0-1-1,-1 0 1,1 0 0,0 0-1,0 0 1,0 1 0,0-1-1,0 0 1,0 0 0,0 0-1,-1 1 1,1-1 0,0 0 0,0 0-1,0 0 1,0 1 0,0-1-1,0 0 1,0 0 0,0 1-1,0-1 1,0 0 0,0 0-1,0 0 152,10 5-7375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9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35 7424,'0'-1'137,"0"1"-1,0-1 1,0 1 0,0-1 0,0 1-1,0 0 1,0-1 0,0 1 0,0-1 0,0 1-1,0-1 1,0 1 0,0-1 0,0 1-1,0-1 1,0 1 0,-1 0 0,1-1 0,0 1-1,0-1 1,-1 1 0,1 0 0,0-1-1,0 1 1,-1 0 0,1-1 0,0 1 0,-1 0-1,1-1 1,0 1 0,-1 0 0,1 0-1,-1-1 1,1 1 0,0 0 0,-1 0 0,1 0-1,-1 0-136,-4-3 5805,4 2-5573,0 1-1,1-1 1,-1 0-1,1 1 1,0-1-1,-1 0 1,1 0-1,-1 0 1,1 0 0,0 1-1,0-1 1,0 0-1,-1 0 1,1 0-1,0 0 1,0 0-1,0 0 1,0 0-232,1-1 2277,-1 16-1655,0 627 3297,3-572-3744,7 35-175,-2-20 241,-7-78-315,0 2-36,-1-1-1,1 0 0,-1 1 0,0-1 0,-1 1 0,0-1 0,0 1 0,0-1 0,-1 1 111,1-8-67,1 1-1,0-1 0,0 0 0,0 1 0,0-1 0,0 0 1,0 1-1,0-1 0,-1 0 0,1 0 0,0 1 0,0-1 1,0 0-1,-1 0 0,1 1 0,0-1 0,0 0 0,-1 0 1,1 0-1,0 1 0,-1-1 0,1 0 0,0 0 0,0 0 1,-1 0-1,1 0 0,0 0 0,-1 0 0,1 0 0,0 0 68,-8 3-7767,1 0 1581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4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92 177 9600,'-3'1'730,"1"-1"0,-1 0 0,1 1 0,-1 0 1,0-1-1,1 1 0,-1 0 0,0 1-730,-30 17 2799,30-17-2469,-1 0 78,0 1 1,1 0-1,-1 0 1,0 0-1,1 0 0,0 1 1,-2 1-409,5-5 81,0 1 0,0-1 1,-1 1-1,1 0 1,0-1-1,0 1 1,0-1-1,0 1 0,0 0 1,0-1-1,0 1 1,0 0-1,0-1 0,0 1 1,0-1-1,0 1 1,1 0-1,-1-1 0,0 1 1,0-1-1,1 1 1,-1-1-1,0 1 0,1-1 1,-1 1-1,0-1 1,1 1-1,-1-1 1,1 1-1,-1-1 0,1 0 1,-1 1-1,1-1 1,-1 0-1,1 1 0,-1-1 1,1 0-1,-1 0 1,1 1-1,0-1-81,25 9 1896,-24-8-1816,11 2 214,0-1 0,0 0 0,1 0 0,-1-1 0,7-1-294,22-2 176,4-3-176,-8 1-41,14 2 41,-52 2-48,22 2 71,-13 2-1508,-9-4 1232,1 0-1,-1 1 1,0-1-1,1 0 0,-1 0 1,0 1-1,0-1 1,1 1-1,-1-1 1,0 0-1,0 1 0,0-1 1,1 0-1,-1 1 1,0-1-1,0 1 0,0-1 1,0 1-1,0-1 1,0 1 253,1 0-3814,2 2-1673</inkml:trace>
  <inkml:trace contextRef="#ctx0" brushRef="#br0" timeOffset="389.159">506 11 11136,'3'-11'4842,"-6"17"-120,-6 18-1673,3 3-2337,2 0 0,0 0 0,2 0 0,1 25-712,1-45 34,0 0 1,0 0 0,1 0 0,0 0 0,0 0 0,1 0-1,0 1-34,-2-6-2,1 0-1,0-1 0,0 1 1,0 0-1,0-1 0,0 1 0,0-1 1,1 1-1,-1-1 0,0 1 1,1-1-1,-1 0 0,1 0 0,0 1 1,-1-1-1,1-1 0,0 1 1,-1 0-1,1 0 0,0 0 1,0-1-1,0 1 0,0-1 0,0 0 1,0 0-1,0 1 0,0-1 1,0 0-1,0-1 3,55-5-251,-55 5-79,13 0-1323,-4 4-6118,4 2 390</inkml:trace>
  <inkml:trace contextRef="#ctx0" brushRef="#br0" timeOffset="705.915">774 50 11648,'3'-8'1687,"-2"6"-1034,-1 0 0,1-1 0,0 1 0,0 0 0,0 0 0,0 0 0,1 0 0,-1 0-653,0 18 3808,-4 33-2122,-1-1-1,-9 34-1685,-1 12 629,7-26-547,3-1-1,3 1 0,3 0 1,3 8-82,0-6-2983,-2-18-3986,-2-25 1524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2.6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22 194 8064,'-11'2'2927,"10"-2"-2799,1 0 0,-1 0 0,1 0 0,-1 0 0,1 0 0,-1 0 0,1 0 0,-1 0 0,1 0 0,-1 0 1,1 0-1,-1 0 0,1 1 0,-1-1 0,1 0 0,-1 0 0,1 0 0,-1 1-128,1 0 1712,0-1-219,0 0-128,0 0-112,8 11 2283,-4-9-3166,-1 1 0,1-1 0,-1 0 0,1-1 1,0 1-1,0 0 0,0-1 0,0 0 0,0 0 0,0 0 0,0-1 0,1 1-370,11 0 317,0-1 1,10 0-318,-1-1 289,60 1-22,-1-4 0,40-7-267,-123 10-5,0 1 1,0 0 0,0 0-1,0 0 1,0 0 0,0 0-1,0 0 1,0 0-1,0 0 1,0 0 0,0 1-1,0-1 1,1 1 4,-2-1-49,0 0 0,1 0 0,-1 0 0,0 0 0,0 1 0,0-1 0,1 0 0,-1 0 0,0 1 0,0-1 0,0 0 0,0 0 0,0 1 0,0-1 0,0 0 0,0 0 0,0 1 0,1-1 0,-1 0 0,0 0 0,0 1 0,0-1 0,0 0 0,0 0 0,-1 1 0,1-1 0,0 0 0,0 0 0,0 1 0,0-1 49,-2 4-912,1-1 0,-1 0-1,0 0 1,0 0 0,0 0 0,-2 1 912,-1 3-2333,-8 11-3800</inkml:trace>
  <inkml:trace contextRef="#ctx0" brushRef="#br0" timeOffset="648.739">693 85 10624,'2'-11'4824,"-2"11"-4673,0 0-1,0 0 1,0-1 0,-1 1 0,1 0 0,0 0 0,0 0-1,0 0 1,0 0 0,0 0 0,-1 0 0,1 0-1,0 0 1,0 0 0,0 0 0,0 0 0,-1 0-1,1 0 1,0 0 0,0 0 0,0 0 0,0 0-1,-1 0 1,1 1 0,0-1 0,0 0 0,0 0 0,0 0-1,0 0 1,0 0 0,-1 0 0,1 0 0,0 0-1,0 1 1,0-1 0,0 0-151,-9 8 3617,-1 2-4229,0 1 988,1 1-1,0 1 1,1-1-1,0 1 1,-3 8-376,7-12 12,0 0-1,0 0 1,1 0 0,0 1 0,1-1 0,0 1-1,1 0 1,0-1 0,0 2-12,1-11 0,0 1 0,0 0 1,0 0-1,0 0 0,0 0 0,0-1 0,0 1 1,0 0-1,0 0 0,0 0 0,1 0 1,-1-1-1,0 1 0,0 0 0,1 0 1,-1-1-1,1 1 0,-1 0 0,1-1 0,-1 1 1,1 0-1,-1-1 0,1 1 0,0-1 1,-1 1-1,1-1 0,0 1 0,-1-1 0,1 1 1,0-1-1,0 0 0,-1 1 0,1-1 1,0 0-1,0 0 0,3 0-9,-1 0 0,1 0 1,-1 0-1,1 0 0,0-1 0,-1 0 1,3 0 8,8-2-43,0 1 21,13-2 58,24-1-36,-42 5 9,-1 0 1,1 0-1,-1 1 1,1 0 0,-1 1-1,1 0 1,-1 0 0,2 2-10,2 1-5,-1 0 0,0 1 1,1 0-1,-2 1 0,1 1 1,-1 0-1,0 0 0,-1 0 1,0 2-1,0-1 0,-1 1 1,0 0-1,-1 1 0,0-1 1,-1 2-1,5 9 5,-5-8 34,0 1 1,-1-1-1,0 1 0,0 7-34,-3-16 114,-1 1 0,0 0 0,-1 0 0,1 1 0,-1-1 1,0 0-1,0 0 0,-1 0 0,0 0 0,0 0 0,-2 5-114,2-9 48,-1 1 0,1-1 0,-1 1 0,0-1 0,0 1 1,0-1-1,0 0 0,0 0 0,0 0 0,-1 0 0,1 0 0,-1-1 0,1 1 0,-1-1 1,0 0-1,0 1 0,1-1 0,-1 0 0,0-1 0,0 1 0,0 0 0,-1-1-48,-9 2-15,1-1 0,-1 0-1,1-1 1,-11-1 15,-112-10 15,93 5-3720,-6-3 3705,45 8-603,-13-3-1170,16 4 1580,0 0 0,-1 0-1,1 0 1,0 0 0,0 0 0,-1 0-1,1 0 1,0 0 0,0 0-1,-1 0 1,1 0 0,0-1 0,-1 1-1,1 0 1,0 0 0,0 0 0,0 0-1,-1-1 1,1 1 0,0 0-1,0 0 1,0-1 0,-1 1 0,1 0-1,0 0 1,0-1 0,0 1-1,0 0 1,0 0 0,0-1 0,0 1-1,0 0 1,0-1 0,0 1 0,0 0-1,0-1 1,0 1 0,0 0-1,0 0 1,0-1 193,7-9-4938</inkml:trace>
  <inkml:trace contextRef="#ctx0" brushRef="#br0" timeOffset="963.304">727 92 10240,'-9'-4'1474,"6"2"-865,0 0 0,-1 1 0,1-1 0,-1 1 0,1 0 0,-1 0 0,1 0 0,-2 1-609,3 0 1616,2 0-283,1 0-1204,-1 1-1,0-1 0,0 1 0,1-1 1,-1 1-1,1-1 0,-1 0 0,0 1 1,1-1-1,-1 1 0,1-1 0,-1 0 1,1 1-1,-1-1 0,1 0 0,-1 0 1,1 1-1,-1-1 0,1 0 0,0 0 1,-1 0-1,1 0 0,0 1-128,15 2 490,35-1 2079,15-3-2569,-15 0 551,-15 0-488,-1-2 0,1-1-1,-1-2 1,3-2-63,50-15-3899,-2-4-6314,-47 11 5275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8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 88 9728,'3'-6'1705,"0"0"0,0 0 1,-1 0-1,0-1 1,2-5-1706,-4 11 232,0 0 1,0 0-1,0 0 1,0 0-1,0 0 0,0 0 1,0 0-1,0 0 1,0 0-1,0 0 1,0 0-1,-1 1 1,1-1-1,0 0 1,-1 0-1,1 0 1,-1 0-1,0 0-232,1 0 110,-1 1 0,0-1 0,0 1 0,1-1 1,-1 1-1,0-1 0,0 1 0,0 0 0,0 0 0,0-1 0,0 1 0,0 0 1,1 0-1,-1 0 0,0 0 0,0 0 0,0 0 0,0 0 0,0 1 0,0-1 1,0 0-1,0 0 0,0 1 0,1-1-110,-6 2 205,1 0 0,0 0-1,-1 1 1,1 0 0,1 0 0,-1 0 0,0 0-1,1 1 1,-1 0 0,1 0 0,0 0 0,-1 2-205,-6 7 187,1 1 0,0 1-1,-4 7-186,4-4 22,2 1-1,0 0 0,0 0 1,2 0-1,1 1 0,0 0 1,1 0-1,0 9-21,4-22-5,-1-1 0,1 1 0,0 0 0,1-1 0,0 1 0,0-1 0,0 1 0,1-1 0,-1 0 0,2 0 0,-1 1 0,3 3 5,-2-5 17,0-1 0,0 1-1,0-1 1,0 0 0,1 0 0,0-1-1,0 1 1,0-1 0,0 1 0,0-1-1,1-1 1,0 1 0,-1-1 0,1 1-1,0-1 1,2 0-17,5 2 23,1-2 0,-1 1 0,1-1 0,0-1 0,0 0 0,-1-1 0,1-1 0,0 0 0,0 0 0,-1-1 0,1-1 0,-1 0 0,0-1 0,0 0 0,2-1-23,5-3 55,0-2 1,-1 1 0,0-2 0,0 0 0,-1-2 0,-1 0 0,0 0 0,-1-1 0,-1-1-56,-5 6 24,-1-1-1,-1 1 0,0-1 1,0 0-1,-1-1 0,1-2-23,-5 9 8,0 1-1,-1-1 1,0 0-1,1 0 1,-1 0-1,0 0 1,-1-1-1,1 1 1,-1 0-1,0 0 1,0 0-1,0 0 1,-1-1-1,1 1 1,-1 0-1,0 0 1,0 0-1,0 0 1,-2-3-8,-1 0-1,-1 0-1,0 0 1,0 1 0,0-1 0,-1 1 0,1 0 0,-2 1 0,1 0-1,0 0 1,-1 0 0,-5-2 1,-15-9 61,-1 2 1,-13-4-62,35 15 12,-18-7-525,0 0 0,0 1 0,-1 1 0,0 1 0,-5 1 513,18 6-2502,21 3-3961,18 0 1370,10-3 80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9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7936,'2'-1'703,"-1"0"-1,1 0 1,0 0 0,0 0-1,0 1 1,0-1 0,0 0 0,0 1-1,0-1 1,1 1 0,-1 0 0,0 0-1,1 0-702,-2 0 1744,-1 0 38,0 0-625,-8 12 2075,5 3-2519,1-1-1,1 1 1,0 0 0,1 0-1,1 5-712,9 75 790,-10-94-786,7 37 90,1 0 0,2 0 0,1-1-1,6 10-93,18 35-3852,-34-80 3336,-1-1 77,1 0-1,-1 0 1,0 0-1,1 0 0,-1 0 1,1 0-1,0-1 0,-1 1 1,1 0-1,0 0 1,-1 0-1,1 0 0,0-1 1,0 1-1,0 0 0,-1-1 1,2 1 439,3-3-5813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2:19.2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7959 7868 280 0,'7'-19'107'0,"-7"19"-83"0,14-25 17 0,-7 16 2 16,0-1-3-16,0-2 3 15,0 2-2-15,-3 1-1 16,-1 6-21-16,-3 3 11 0,4 6 4 15,-1 19-3-15,-3 10 2 16,0-7-10-16,0 57-2 0,0 49-8 16,0 26 0-1,0-6-4-15,7 25 2 16,-7-16-6-16,7-16-1 16,0-9-2-16,0-6 1 0,0-16-2 15,-3-25 2-15,0-16-2 16,-1-19-1-16,-3-15 1 15,0-3 1-15,0-10-1 16,0-3 2-16,-3-6-9 16,-1-4-1-16,0-5-12 15,1-1-3-15,-1-9-32 16,1-9-13-16,3-7-42 16,3-6-16-16</inkml:trace>
  <inkml:trace contextRef="#ctx0" brushRef="#br0" timeOffset="977.799">7701 10314 264 0,'-21'-7'99'0,"14"7"-77"0,-4 0 22 0,8 0 7 15,-1 0-5-15,4 0 2 16,-10-3-2-16,-1-3 1 16,1 3-26-16,2 0 6 0,5 3 3 15,-1 0-5-15,4-3-2 16,4-4-5-16,7 1 1 15,6-3-1-15,4-4-2 16,15-6-4-16,13 0 0 16,15 4-7-16,3 2-1 15,-4 7 0-15,-3 15 2 16,-4 7 1-16,-6 6 3 16,-8 13-1-16,-10 8 2 0,-11 17-4 15,-10 0 1-15,-11-7-5 16,-7-3 0-16,-7-3-1 15,-8 0 1-15,-2-3-2 16,-5-3 2-16,-2-4-2 16,2-2-1-16,5-7 1 15,6-9-1-15,4 0-3 16,18-10-2 0,6 7 0-16,8-4 1 15,3 1 2-15,7 6 1 16,7 9 3-16,15 0-3 15,10 10 0-15,3-1 1 16,-3 1 2-16,-7 3 1 0,-10-4 3 16,-12 1-3-16,-6 0 0 15,-14-1 1-15,-11 1 2 16,-18-4-5-16,-21 7-3 16,-14-9 1-16,-3-4 2 15,-11-3 0-15,-18-6 2 16,-14-4-9-16,4-12-1 15,10-12-12-15,8 0-3 16,10-1-19-16,14-9-9 16,14 1-42-16,14-11-18 15,8 1-94 1</inkml:trace>
  <inkml:trace contextRef="#ctx0" brushRef="#br0" timeOffset="2009.483">8036 8379 272 0,'-3'-9'101'0,"-1"2"-78"0,4 1 6 0,-7 0 0 16,4 0-3-16,-4-1 4 15,-4 1 1-15,-3 0 1 16,-4 0-17-16,-3-1 6 0,-4-2 3 16,-3 3 1-16,-4-4 0 15,1 4-3-15,-5 3-2 16,-2 3-4-16,-5 9 0 15,-10 7-3-15,-7 6 0 16,-3 15-3-16,3 17 1 16,7 8-2-16,11 1 0 15,13 12 1-15,15 16 1 16,14 25-1-16,21 7-1 16,25 24-3-16,4 3 1 15,6-8-4-15,11-23-2 0,21-22 4 16,15-28 4-16,-1-31-1 15,21-29 3-15,12-28-2 16,-12-22 2-16,4-28-2 16,-4 4 0-16,-10-4-5 15,-10-7-3-15,-22-18 0 16,-18-12 1-16,-17 2 1 16,-21-21 1-16,-29-19 0 15,-34 6 0-15,-22-10-2 16,-18 7 1-16,-31 31-4 15,-11 26-2-15,-21 27-1 16,-18 48 0-16,7 37-8 0,0 19-5 16,11 3 0-1,21 13 0-15,29-3-21 16,24-7-8-16,28-9-36 16,28-13-12-16,22-6-107 15</inkml:trace>
  <inkml:trace contextRef="#ctx0" brushRef="#br0" timeOffset="2969.328">6533 10721 292 0,'-24'-3'110'0,"17"3"-86"0,0-6 31 0,7 6 7 16,0-3-12-16,0 3-3 15,0 0-9-15,0 0-3 16,7 0-20-16,7 0 9 16,7 0 3-16,7 0-6 0,4 0 1 15,3 3-7-15,11-3 1 16,14 9-5-16,11 1-1 15,3 5 0-15,-4-2 1 16,-3-1-5-16,4-2-2 16,3-4 2-16,-4-3 1 15,-6 0-1-15,-8-3 1 16,-3-3-4-16,-14-3 0 16,-7 0 1-16,-7-1 0 15,-1 1 0-15,-13 3 0 16,-1 3-2-16,-6 0 1 15,-4 3-13-15,-4 3-6 16,1-2-40-16,-4-1-16 0,0 0-75 16,-4 0-31-1,-3-3-2-15</inkml:trace>
  <inkml:trace contextRef="#ctx0" brushRef="#br0" timeOffset="12051.588">7172 8329 212 0,'4'-22'82'0,"-1"25"-64"0,-3 16 15 0,0-3 4 16,0 18-15-16,-3 26-4 16,-1 5 0-16,4 17 2 15,0 12-10-15,0 10 5 0,4 12 3 16,3-7-8-16,0 7-3 15,0 0-2-15,3-12-1 16,1-10-5-16,3-16 1 16,0-12 2-16,0-13 1 15,4-21-1-15,-11-20 1 16,0-12 4-16,-4-31 6 16,-3-35-3-16,-3-9 0 15,-4-22 0-15,-7-32 4 16,0-12-8-16,-4-25-3 15,0-3-2-15,-3 2-1 0,4 17 2 16,2 24 3-16,5 32 11 16,6 54 13-1,1 40-8-15,3 25-6 16,3 37-5-16,1 29-6 16,3 16-1-16,0 25-3 15,0 6-1-15,0 12 1 16,0 4 2-16,4-13-1 15,-1-22 2-15,1-28-4 16,3-19-2-16,0-28 4 16,0-28 3-16,0-42 1 15,0-27 0-15,-3-19-6 16,-4-44 1-16,-3-9 0 16,-4-38 2-16,-4-13-1 0,-6-15-1 15,-1 6 1-15,0 31-1 16,1 38 0-16,-1 31 2 15,-3 38-3-15,3 41 0 16,-3 41 3-16,0 27 1 16,0 29-1-16,4 25 1 15,-1 13-2-15,4 31 2 16,3 0-2-16,4 9-1 16,4-9-2-16,7-28-1 15,6-26 4-15,8-34 3 16,7-28-1-16,3-44-2 15,4-37-3-15,-4-20 1 0,-7-28 5 16,-3-18 2-16,-15-10-2 16,-13-31-1-1,-11-10-1-15,-21-6-2 16,6 0 1-16,1 26 1 0,3 33-1 16,4 32 2-16,0 38-2 15,3 34-1-15,1 32 1 16,3 15-1-16,0 34-3 15,-1 20 2-15,5 9 1 16,3 22 2-16,-4-4-1 16,4-2-1-16,4-4 1 15,3-3-1-15,3-21 0 16,4-26 0-16,4-25 0 16,-4-40 0-16,0-29 0 0,4-28 0 15,-4-35 0-15,0-24 0 16,-7-26 0-16,0-28 0 15,-4 0 0-15,-3-12 0 16,-4 27 0 0,1 39 2-16,-11 27-1 0,3 42-1 15,0 43-2-15,-3 29 1 16,0 27-1-16,3 39 0 16,8 8 2-16,-8 29 2 15,8 10-1-15,3-4 2 16,3 13-4-16,4-16 0 15,7-22 1-15,4-28 0 16,6-25-3-16,-3-25 2 16,4-41 1-16,0-41 2 0,3-31-1 15,-7-35 2-15,-3-18-4 16,-11-29 0-16,-4-25 1 16,-10-3 2-16,-7-3 1 15,-7 35 1-15,3 37-2 16,-7 35-2-16,0 37-2 15,1 53 1-15,6 42 1 16,-3 18 0-16,7 41 0 16,3 9 2-16,4 32-1 15,3-4 2-15,4 13-4 16,4 0 0-16,3-22 1 16,0-25 2-16,7-25-3 15,3-28-2-15,1-29 2 16,-1-43 2-16,5-41 0 0,-1-28-1 15,-4-48 3-15,-3-18 0 16,-7-44-4-16,-7 0 1 16,-7-10 0-16,-4 32 2 15,-3 47-1-15,0 34 2 16,-4 38-2-16,1 56 2 16,-4 32-2-16,3 41-1 15,0 27 1-15,4 26-1 16,7 28 0-16,-4 0 0 15,11 22-3-15,4-12 2 16,3-23 3-16,3-27 1 0,8-39-4 16,6-34-1-1,-6-46 3-15,7-67 1 16,3-31 0-16,3-57-2 0,1-43 1 16,7-22 1-16,-11-35-1 15,-7 41-1-15,-10 40 1 16,-11 45-1-16,-7 43 4 15,-4 51 2-15,-3 53-2 16,-7 34-3-16,-4 54 0 16,4 28-1-16,-4 44-3 15,0 9 2-15,4 29 1 16,3-23 2-16,8-34-1 16,13-34 2-16,4-41-7 0,4-29 1 15,6-37 1-15,4-47 3 16,4-38 2-16,-1-28 1 15,1-34-5-15,-4-22 1 16,-3-35 0-16,-4 6 0 16,-7 23 0-16,-14 30 2 15,-4 39 1-15,-7 43 3 16,-6 31-5-16,-5 48-1 16,-6 31 0-16,3 38 2 15,8 37-3-15,2 19 0 16,8 31-1-16,7-15 0 15,7-6 2-15,7-32 2 0,7-38-3 16,7-56 0 0,4-44 1-16,6-53 0 0,1-50 0 15,10-60 2-15,4-19 3 16,-3-50 2-16,-8-3-3 16,-7 13-3-16,-14 46 0 15,-14 48-1-15,-14 40 2 16,-11 57 3-16,-10 44-4 15,-4 28-1-15,3 43-2 16,-2 26 0-16,2 35 0 16,1 18 0-16,-4 16 2 15,11 0 2-15,7-32-1 16,13-34-1-16,5-31-4 16,10-35 0-16,7-44 4 15,0-43 4-15,4-29-1 0,6-50-2 16,1-19-3-16,-1-34 1 15,1-7 1-15,-4 10 2 16,-7 18-1-16,-7 35-1 16,-3 41 5-16,-8 47 1 15,-6 32-2-15,-8 30-3 16,-7 45-3-16,0 12 1 16,-6 31-1-16,2 19 0 15,8 1 2-15,-4 8 0 16,8-18 0-16,9-28 0 15,8-29-5-15,4-37 1 16,6-41 4-16,4-38 2 0,4-15-3 16,3-47 1-1,0-13 0-15,4-16 2 16,-7-21-1-16,-8 15-1 0,-3 19 3 16,-3 22 0-16,-15 25-1 15,-3 25 1-15,-4 34-2 16,0 45-1-16,1 31-2 15,6 15 1-15,-7 35 1 16,8 19 0-16,3 13 0 16,3 11 0-16,7-21 0 15,4-25 0-15,4-25-3 16,3-28 0-16,4-23 2 16,-1-27 0-16,1-51-2 0,3-22 2 15,4-31 1-15,-8-31 0 16,4-10 0-16,-3-34 2 15,-8 6-1-15,-3 34 2 16,-10 22-2-16,-4 32 2 16,-4 31-2-16,-7 35-1 15,4 43 1-15,0 26 1 16,0 28-3-16,0 31 0 16,3 13-1-16,-3 9 0 15,7 3 4-15,3-19 1 16,8-28-4-16,3-28-1 15,3-28-2-15,1-44 3 16,3-35-2-16,3-27 1 0,1-42 2 16,7-15 2-16,-8-32-1 15,4-12 2-15,-7 6-2 16,-7 0-1-16,-3 28 1 16,-8 32 1-16,1 44 1 15,-19 49 1-15,-2 32-5 16,-12 44 1-16,-3 35 0 15,1 21 0-15,-1 35 0 16,7 0 0-16,4 19-3 16,10-16 2-16,7-35 1 15,8-24 0-15,6-32-5 16,4-28 1-16,0-32 2 16,4-33 1-16,3-23 1 15,3-16 0-15,1-34 0 16,3-22 0-16,0-9 2 0,0-42 1 15,0 11-4-15,-3 5 1 16,0 19 0-16,-11 32 2 16,-18 84 8-1,-3 38-8-15,-4 57 0 16,-3 27-4-16,3 48-2 16,-3 18 3-16,7 20 2 15,0-10-2-15,3-13 0 16,7-19 1-16,4-40 2 15,4-88-8 1,-1-44 6-16,8-56 2 16,3-26-4-16,3-49 2 0,4-14 0 15,1-33 0 1,-1 15 0-16,-7 19 2 0,-7 21-1 16,-4 39 2-16,-3 34 0 15,-3 43 3-15,-5 29-5 16,-2 29-1-16,-4 43-2 15,-8 22 0-15,-2 34 2 16,-1 26 0-16,-3 9 0 16,6 13 2-16,5-20-3 15,6-27 0-15,8-29-1 16,6-31-2-16,8-34 0 16,6-54 3-16,8-50 0 15,6-56 1-15,12-32 0 0,-1-50 0 16,4-3 0-16,3-13 2 15,-10 38-1-15,-4 41-1 16,-10 37 5-16,-15 41 1 16,-6 57-5-16,-8 50 0 15,-6 40-3-15,-5 48 0 16,-2 37 4-16,-5 38 1 16,-2 34-4-16,2-25 1 15,5-3 0-15,10-34 0 16,3-35-5-16,11-47 1 15,7-53 0-15,0-47 2 16,11-38 1-16,7-50 3 16,6-29-1-16,15-33-1 0,0-7 1 15,14-29 1-15,-4 17-3 16,1 27 0-16,-8 32 1 16,-6 35 2-16,-8 40-1 15,-3 35 2-15,-11 40-2 16,0 32-1-16,-7 31 1 15,0 38 1-15,-7 22-1 16,-3 12 2-16,-1-18-4 16,-3-26 0-16,0-34 1 15,11-72-3 1,7-57 0-16,3-34 2 16,14-47 2-16,14-16-2 15,4-34 0-15,-3 9 3 16,-4 28 1-16,-15 32-1 0,-10 25-2 15,-10 25 3-15,-15 25 0 16,-6 31-1-16,-15 44-2 16,-3 22 1-16,-11 38-1 15,0 28-3-15,1 22 2 16,6 9 1-16,7-28 0 16,7-31 0-16,8-38 0 15,3-41-5-15,7-56 1 16,10-37 2-16,15-61 3 15,10-12-2-15,11-40 0 16,0-1 1-16,-4 4 2 16,-17 12-1-16,-7 31 2 0,-18 32 0 15,-14 38 3 1,-11 49-5-16,-17 35-1 16,-1 32-2-16,1 46 0 0,-7 19 2 15,-4 45 2-15,-4-1-3 16,-3 22 0-16,4-22 1 15,10-40 0-15,11-39 0 16,14-96-3 0,3-32 0-16,14-56 2 15,22-19 0-15,0-44-2 16,6-6 2-16,1 6 1 16,-7 16 2-16,-11 21 1 15,-14 32 3-15,-11 41-3 16,-7 47 0-16,-6 25-1 0,-15 35-2 15,3 40-2-15,8 19 1 16,-7 41-1-16,3 6 0 16,4 22 2-16,-1-22 0 15,12-38 0-15,6-40 0 16,18-110-5 0,11-63 3-16,10-47 1 15,14-50 1-15,11-34 0 16,10-17 0-16,-3 26 2 15,-10 25-1-15,-19 47-1 16,-13 54 3-16,-15 49 0 16,-13 41-4-16,-15 48 1 15,-3 37 0-15,-4 37 0 0,-3 38-3 16,-8 29 2-16,1-7 1 16,3-31 0-16,11-32 0 15,14-40 2-15,-1-32-3 16,12-40 0-16,10-54 1 15,7-25 0-15,10-31-3 16,12-35 2-16,-8-6 3 16,4-12 1-16,-8 15-4 15,-3 28 1-15,-7 35 2 16,-7 35 1-16,-10 46-1 16,-8 29-2-16,-7 34 1 15,-6 50-1-15,-15 25-3 16,0 35 2-16,0 22 1 15,0 3 0-15,7-28 0 0,11-35 0 16,7-38 0-16,3-80-3 16,8-61 2-1,10-40 1-15,17-63 0 16,15-25-3-16,7-44 2 16,7-16 3-16,-4 7 1 15,-10 47-4-15,-11 43 1 16,-14 35 4-16,-14 47 2 15,-11 60-5-15,-13 37 0 16,-8 48-1-16,-3 40 0 16,-4 50 0-16,0 22 0 15,-7 19-3-15,11-34 0 16,-4-35 2-16,14-47 2 16,4-53 2-16,10-48 1 15,-3-65-5-15,17-31-1 0,8-61 1 16,14-24 2-16,-1-34 0 15,-3 8-1-15,-3 29 1 16,-8 38-1-16,-6 43 2 16,-11 51 3-16,-7 31-2 15,-18 53-2-15,-3 35 0 16,-1 41-1-16,-6 31-3 16,6 37 2-16,8-9-1 15,0-34 0-15,10-38 2 16,8-38 2-16,2-40-3 15,8-57-2-15,7-37 2 0,7-42 2 16,8-40 0-16,9-25-1 16,8-22 1-16,3 19-1 15,-14 22 0-15,-6 31 0 16,-12 38 4-16,-10 44 2 16,-4 24-5-16,-6 45 0 15,-1 40-1-15,-10 32 0 16,-4 44 0-16,-3 21 0 15,3 17-3-15,-3-26 0 16,7-38 2-16,7-27 2 16,6-70-7-1,8-62 4-15,11-32 0 16,10-56 2-16,11-26 0 16,-1-39 0-16,5-1 2 0,-8 18-1 15,-11 29-1-15,1 41 3 16,-11 69 0-1,-4 37-1-15,-6 57-2 16,-4 25 1-16,-11 66-1 16,-3 25 0-16,0 31 0 15,3-3 0-15,7-12-3 16,4-45 2-16,4-49-4 16,10-67 1-16,10-40 2 15,4-44 1-15,7-53 1 16,15-48 0-16,3-37 0 15,10-37 2-15,4 9-1 0,3-7 2 16,-10 38-4-16,-4 47 0 16,-6 48 3-16,-15 68 1 15,0 28 1-15,-7 51 0 16,-3 43-5-16,-8 45-1 16,-3 34 1-16,-3 43 2 15,-4-18-2-15,0-19 0 16,3-25 1-16,4-40 2 15,4-48-6-15,3-50 1 16,3-38 1-16,8-56 1 16,14-31-2-16,-4-50 2 15,7-10 3-15,0-32 1 16,1 14-1-16,-5 34-2 16,-2 31 1-16,-8 31-1 15,-11 29 2-15,-6 31 1 0,-8 47-1 16,-3 35-2-16,-7 37 1 15,0 38-1-15,-3 40 0 16,-1 16 0-16,-3 4 0 16,7-4 0-16,-8-37 0 15,8-38 0-15,4-97-3 16,6-48 0 0,8-68 2-16,10-41 0 15,14-56 3-15,0-48-1 16,11 7-1-16,7-19 3 15,-7 47 0-15,-15 41-4 0,-9 50 1 16,-15 35 4-16,-11 46 2 16,-10 60-5-16,0 47 0 15,-15 60-3-15,-2 37 0 16,-5 41 0 0,-6 38 0-16,-1-25 2 0,5-38 2 15,-8-32-3-15,14-56 0 16,7-53-1-16,-3-53 0 15,10-57 2-15,11-47 0 16,11-37 0-16,6-51 0 16,8-3 0-16,3-12 0 15,-4 28 0-15,-6 44 0 16,-11 37 2-16,-7 35 3 0,-7 47-2 16,-4 50-2-16,-3 38 0 15,-15 53-1-15,-3 22-3 16,-3 47 2-16,0-4 1 15,6 20 0-15,1-35 0 16,7-34 2-16,10-38-3 16,7-94-4-1,11-38 0-15,7-53 3 16,11-28 1-16,14-44 1 16,6-9 0-16,-2 9 0 15,-1 15 2-15,-11 32-1 16,-2 32-1-16,-15 65 7 15,-8 35-6 1,-6 43 0-16,0 35-1 0,-10 35 2 16,-1 31-3-16,0 9 0 15,0 3 1-15,8-34 0 16,3-37 0-16,3-95-3 16,1-37 0-1,10-54-1-15,14-25 3 16,7-47 0-16,0-12 1 15,4 9 0-15,-4 13 2 16,-3 34-1-16,-11 38 2 16,-7 47 0-16,-7 31 1 15,-8 31-5-15,-6 48 1 16,-3 21 0-16,-1 41 0 16,-3 19 0-16,-4 29 0 15,7-14 0-15,4-27 0 16,3-35-3-16,11-35 2 0,-3-71-4 15,3-51 5 1,3-34 2-16,4-51-3 16,4-24-1-16,6-32 1 15,1 13 2-15,-4 25 0 16,0 27-1-16,-7 42 5 16,-4 34 1-16,-3 32-5 15,0 37 0-15,-7 44-3 16,-10 26 0-16,-1 46 2 15,-3 16 2-15,-1 34-3 16,1-21 0-16,-4-29 1 16,8-34 0-16,6-38-3 0,0-38 0 15,8-43-1-15,3-54 3 16,7-22 0 0,10-53 1-16,4-15 0 0,4-29 2 15,0 13-1-15,-4 28-1 16,-4 34 1-16,-6 32-1 15,-8 31 4-15,-6 31 2 16,-8 51-5-16,-6 28 0 16,-5 40-1-16,-9 45 0 15,-1 34 0-15,7 6 0 16,4-3-3-16,0-15 0 16,6-32 2-16,8-53 2 0,0-66-2 15,4-48-2-15,2-58-1 16,8-42 3-16,8-52 0 15,6-39 3-15,7-2-1 16,-4 12 2-16,1 34-4 16,-4 48 0-16,-17 81 10 15,-11 44-6 1,-4 47 2-16,-3 38-5 16,0 43-3-16,3 32 2 15,-7 44 0-15,-3-10 1 16,7-9 0-16,3-31 0 15,4-38 0-15,0-107-5 16,10-56 1 0,4-43 2-16,4-64 1 0,10-31 1 15,4-31 0-15,-1 12 0 16,-2 25 2-16,-8 44 1 16,-4 47 1-16,-6 54 2 15,-4 37-5-15,-8 44-3 16,-6 47 3-16,-7 50 1 15,-4 29-3-15,-10 49 1 16,3-11-2-16,4-8 0 16,0-46 2-16,6-50 0 15,5-73-3-15,6-43 2 16,4-57-1-16,7-38 0 16,10-55 2-16,8-20 0 15,0-31 0-15,3 22 0 16,-4 28 0-16,-6 41 2 0,-8 37 1 15,-6 38 3-15,-8 35-3 16,0 43 0-16,-10 41-6 16,3 45 0-16,-3 40 1 15,4 43 3-15,-1-2-2 16,-3-7 0-16,3-31 1 16,4-31 2-16,0-104-6 15,6-34 1 1,-2-63 1-16,10-34 1 15,7-54 3-15,3-16-3 16,1-30 0-16,-1 21 1 16,-3 34 2-16,-7 36-1 0,-10 36 2 15,-4 36-2 1,-4 30 2-16,-7 54-2 16,0 28 2-16,-6 54-4 0,2 27 0 15,8 48 1-15,3-4 0 16,-3 1-3-16,7-26 2 15,7-40 1-15,0-47 2 16,3-70-6-16,-7-49 1 16,4-63-1-16,7-48 2 15,7-49 1-15,4-47 1 16,-1-4 0-16,4 16 0 16,-3 44 0-16,-4 54 2 15,-11 93 5-15,-10 47-5 16,-3 51-1-1,-12 46-1-15,4 61 0 0,-10 21 0 16,7 44 0-16,3-10 0 16,4-11 0-16,0-48 0 15,10-54 0-15,0-115-7 16,4-47 4 0,7-51 3-16,7-43 1 15,7-22-1-15,4-32 1 16,-4 22-1-16,-4 35-3 15,-3 37 2-15,-7 38 5 16,-3 32 5-16,-4 43-7 16,3 38-3-16,-7 22 2 15,1 56 1-15,-4 22-3 16,3 35-1-16,0 0 1 0,1-1 0 16,6-24 1-16,-3-35 0 15,-7-100-5 1,-7-41 1-16,7-63 2 15,6-37-1-15,5-50 1 16,6-23 2-16,1 1 0 16,-1 31 0-16,1 37 2 15,-8 35 1-15,-7 29 3 16,-10 27-1-16,0 35 2 16,-4 38-6-16,1 31-3 15,-8 28 1-15,11 32 2 16,-1 18-2-16,12 16-2 0,-1-16 2 15,4-27 0-15,-4-29 1 16,4-60-5 0,0-59-1-16,3-41 3 15,4-50 1-15,7-32 2 16,0-31 0-16,4 7 0 16,-4 21 2-16,-4 28-1 15,-3 36 2-15,-3 39 0 16,-8 36 3-16,-7 27-5 15,-10 51-1-15,3 25-2 16,1 40 0-16,-1 23 2 16,4 24 0-16,10-2 0 15,7-35 0-15,8-35-3 16,6-37 0-16,1-53-1 16,7-51 3-16,6-40-2 0,15-41 1 15,3-26 2-15,1-27 2 16,-1 3-1-16,0 18 2 15,-10 32-4-15,-11 37-2 16,0 45 4-16,-3 30 3 16,-4 29-3-16,-4 47-1 15,1 22-2-15,-4 44 0 16,0 28 0-16,3 38 0 16,1-4 2-16,6 10 2 15,8-31-1-15,-4-38-1 16,7-44-4-16,0-60 0 0,8-59 2 15,9-69 1-15,8-50 1 16,11-53 2-16,3-45-1 16,-4 10-1-16,4 13 1 15,-10 37-1 1,-8 53 0-16,-10 88 2 16,-15 38 1-16,1 47-4 15,-4 35 1-15,-7 33 0 16,0 39 0-16,0 28 0 15,0 15 2-15,7-21-3 16,0-36 0-16,4-39-1 16,0-51-2-16,6-66 0 15,12-53 3-15,10-69 0 16,3-32 3-16,36-37-1 16,-4 3-1-16,0 19 1 0,-7 44-1 15,-21 53 0-15,-4 56 0 16,-10 39 2-16,-7 39 1 15,0 48-1-15,-1 38-2 16,-2 43 1-16,-1 32 1 16,4-9-1-16,6-32-1 15,-2-19-2-15,9-19 1 16,8-31-52-16,-7-40-24 16,18-36-107-16,3-36-44 15,3-23 68 1</inkml:trace>
  <inkml:trace contextRef="#ctx0" brushRef="#br0" timeOffset="13539.028">24500 8012 268 0,'4'-28'101'15,"-1"15"-78"-15,5-2 20 0,-5 9 5 0,1-1-8 16,3 1-1-16,0 3-5 15,0 0 1-15,0 0-19 16,0-1 6-16,0 1 2 0,0 3 1 16,0 3 2-16,0 4-4 15,-3 15-2-15,-4 18-3 16,0 26-1-16,-4 10 4 16,-3 33 1-16,0 26-9 15,-4 9-3-15,4 29-4 16,4-10 1-16,-1 12-4 0,4-49 0 15,0-23 1-15,4 7 0 16,-1-22-2-16,8 15 1 16,-4-12-2-16,4-12 2 15,-1-17-2-15,-3-12-1 16,0 4-4-16,-7-23 0 16,-3-3-14-16,-8-15-3 15,-3-10-40-15,-4-9-15 16,4-13-56-16,11 0-23 15</inkml:trace>
  <inkml:trace contextRef="#ctx0" brushRef="#br0" timeOffset="14724.073">24126 10784 316 0,'-17'-13'118'0,"13"13"-92"0,1-3 33 0,3 3 7 0,-4 0-22 16,1 0-5-16,-1 3-10 15,1 4-4-15,-1 2-13 16,8 1 3-16,6 2 3 0,11-3-6 16,18 1 1-16,7-1-2 15,7-2 3-15,14-7-5 16,21 0-1-16,7 3-2 16,-6-3-1-1,-1 6-3-15,0-3 1 0,-3 13-2 16,-11 3-1-16,-11 6 5 15,-10 3 4-15,-17 10-1 16,-12 2 3-16,-17 1-4 16,-14 3 1-16,-21 16-5 15,-7 15 0-15,-4 6-1 0,-3-2 1 16,-4-7 0-16,-4 0 1 16,4-9-5-16,8 2 1 15,6-8-2-15,11-10 0 16,7-6 0-16,3-10-2 15,4-3-22-15,3-9-10 16,1 0-21-16,-1-3-7 16,-3-4-30-16,-3 7-10 15,-4-10-68 1</inkml:trace>
  <inkml:trace contextRef="#ctx0" brushRef="#br0" timeOffset="15144.605">23777 12471 304 0,'-21'-16'115'0,"21"16"-89"0,4-15 23 0,-1 11 4 16,4-5-11-16,7 0-2 16,4-1-5-16,7 1-2 15,-1 9-18-15,5 0 11 0,13 0 6 16,21-3-7-16,19-4-3 16,6 4-6-16,28-6-2 15,18-1-6-15,7-2-3 16,25-4-2-16,-7 1-3 15,-4-4 1 1,-3 3-1-16,-22 0 0 0,-24 7 0 16,-25 0-5-16,-21-1 1 15,-17 10-18-15,-19-3-8 16,-17 3-24-16,-14 3-11 16,-10-3-36-16,-5 10-13 15,1 5-46 1</inkml:trace>
  <inkml:trace contextRef="#ctx0" brushRef="#br0" timeOffset="15338.302">24476 12599 408 0,'21'-28'151'0,"-11"16"-118"0,5-4 5 0,-8 16-8 16</inkml:trace>
  <inkml:trace contextRef="#ctx0" brushRef="#br0" timeOffset="15553.083">24536 12549 725 0,'-7'16'38'15,"0"9"-18"-15,-8 16-10 0,1 15-4 16,0 13 3-16,4-12 5 15,3-13-6-15,0 15-2 16,3 13-3-16,8-9 0 16,13-13-4-16,18-12 0 15,18-10 1-15,7-9 0 16,0-10 2-16,-7-6 1 16,0-6-12-16,-7-3-7 15,0-3-38-15,-4-1-17 0,-3-2-58 16,3-10-23-16,-10-7-2 15</inkml:trace>
  <inkml:trace contextRef="#ctx0" brushRef="#br0" timeOffset="15837.447">25040 12574 332 0,'-17'4'126'0,"13"-1"-98"0,0 9 17 16,4-6-1-16,4 7-4 0,0 12 3 16,3 6-9-16,-4 32-1 15,4 9-18-15,-3 4 4 0,-8 5 2 16,-3 19-9-16,-3 7-2 16,-1-7-6-16,0-9-1 15,1-3-3 1,3-10-1-16,3-5-12 0,1-23-7 15,3-10-31-15,0-5-15 16,0-7-47-16,10-9-20 16,-3-3-16-1</inkml:trace>
  <inkml:trace contextRef="#ctx0" brushRef="#br0" timeOffset="19376.774">24448 8909 208 0,'3'-9'77'0,"1"-1"-60"0,-4 1 15 0,3 6 2 16,-3-10-6-16,0 1 0 15,4-1 0-15,-1-3 2 16,1-2-16-16,-1-8 12 0,1 1 4 16,-4-3 0-16,0 0 0 15,0 3 2-15,-4 0 5 16,-3 6-5-16,-3 3 1 16,-5 7-13-16,-2 3-4 15,-8 6-9-15,-3 6-3 16,-7 6 0-16,-4 7 0 15,-4 3-2-15,1 3-2 16,0 7 1-16,3 8-1 0,4 11 0 16,7 14 0-16,3 7 2 15,7-3 1-15,11-3 1 16,7-9 0-16,14-7 2 16,14-3 1-16,18-9-1 15,11-7 1-15,3-12-2 16,3-13 2-16,11-9 0 15,11-10 1-15,0-12 0 16,-25 3 0-16,-11 0-4 16,18-34-1-16,14-22 1 15,-7 5 0-15,-14 4-2 16,-17-6 1-16,-19 0 0 16,-17 0 3-16,-14 9-3 0,-10 9 0 15,-8 10-1-15,-10 7 1 16,-15 5-4-16,-13 10 0 15,-11 9 3-15,3 13 1 16,4 13-4-16,-7 24-1 16,-7 19-2-16,0 7 0 15,3 9 3-15,11 19 0 16,11 18 1-16,13-5 0 16,15-14-5-16,18-24 1 15,2-16 2-15,40 10 1 16,-7-13-2-16,31-10 2 15,25-6 3-15,11-18 1 16,7-13 1-16,-25-7 0 16,-14 1 0-16,11-26 0 15,17-31-2-15,-7-12 1 0,-11 3 2 16,-17-4 2-16,-17-12-3 16,-22-12-1-16,-21 9-1 15,-14 12 1-15,-11 13-2 16,-21 13-1-16,-21 18 1 15,-7 20-1-15,0 18 0 16,17 18 0-16,11-2-3 16,-28 44 0-16,17-13-1 15,-6 25 0-15,13-10 0 16,12 20 0-16,6-13 0 16,28 3 3-16,1-15 2 15,34-14 4-15,26 11-7 0,3-20 0 16,14-15 0-1,-4-10 1-15,-10-9 3 16,28-25 3-16,-17 3 0 0,17-28 0 16,-18 13-1-16,1-14 0 15,-4-14 0-15,-25 2 0 16,-24 0 0-16,-15 10 2 16,-13 6-3-16,-22 12-2 15,-21 26-3-15,-14 18-1 16,0 10 2-16,-4 19 0 15,-3 3-2-15,17 2 2 16,11-8-1-16,-7 31 0 16,15-19-3-16,13 6 1 0,14 0 0 15,22-21 2 1,-1-7 3-16,29-6 2 0,17-4-4 16,11-15 1-16,14-12 0 15,1-20 2-15,-5-5-1 16,-6-4-1-16,-11 0 3 15,-11-3 0-15,-14 7 3 16,-10 2 1-16,-15 4-6 16,-13 0 0-16,-15 9 1 15,-14 3 1-15,-10 13-4 16,-1 9 1-16,-3 12 0 16,1 10 2-16,-5 10-3 0,11 6-2 15,11-7-1-15,-4 26 0 16,-3 6 3-16,17-10 0 15,15-12-2-15,17-10 0 16,14-9 2-16,7-6 0 16,7-12-2-16,4-11 2 15,-7 1 3-15,31-31 1 16,18-19-1-16,-6-4 1 16,-12 1 0-16,-10-1 1 15,-14 1-2-15,-11 6 1 16,-14-1 0-16,-10 4 1 15,-15 3-2-15,-10 4-2 16,-18 15-2-16,-10 9 1 16,-8 19 1-16,4 13 0 15,0 12-3-15,0 10 2 16,-3 6 1-16,-4 12 0 0,4 19-3 16,10 4 2-16,10-14-1 15,15-5 0-15,14-10 0 16,18-12-2-16,10-1 0 15,11-8 3-15,3-14 0 16,11-8 3-16,10-11-1 16,11-11-1-16,4-20 3 15,-4-18 0-15,-4-3-1 16,-6-4 1-16,-11 0-2 16,-14 4-1-16,-11-10 1 0,-11-3 1 15,-10 3 1-15,-14-3 1 16,-14 16-5-16,-18 9 1 15,-10 25 0-15,-4 19 0 16,0 29 0 0,0 11 0-16,0 7-3 0,0 3 0 15,3 7 2-15,11 6 0 16,11 6-2-16,10-10 2 16,15-5-1-16,13-11-2 15,12-2 3-15,6-9 0 16,7-11 1-16,7-8 0 15,11-13 0-15,14-16 0 16,11-18 0-16,-1-13 0 16,-3 3 0-16,-10-6 0 0,-8 0 2 15,-10-4 3-15,-11 1 0 16,-14 3 0-16,-10-7-3 16,-11 1-2-16,-15 6 1 15,-13 9-1-15,-14 13 0 16,-8 18 0-16,1 23-3 15,-1 25 2-15,1 9-4 16,-4 9 1-16,0 10 2 16,0 15 1-16,7 7 3 15,11-13 1-15,14-9-6 16,14-9 0-16,10-13-1 16,15-10-1-16,13-12 6 15,12-6 1-15,2-16-3 0,8-10-1 16,11-24 1-16,10-13 2 15,3-7 0-15,-3 1-1 16,-10 0 1-16,-11 0 1 16,-11-4 1-16,-14 4 1 15,-14 3 0-15,-18 6 0 16,-17 12-2-16,-11 17 1 16,-10 21-4-16,0 7-2 15,-1 18-1-15,1 3 3 16,0 13-2-16,-4 16 1 15,3 9 2-15,11-6 0 16,11-6-3-16,11-7 2 0,13-9-1 16,15-13 0-1,10 1 0-15,7-10 0 16,4-10 2-16,10-9 0 0,11-9 0 16,10-16 0-16,5-19 0 15,-1-15 2-15,-7-4-1 16,-8 4 2-16,-13 2 0 15,-11 1 3-15,-13-6-1 16,-15 2 0-16,-11 13-1 16,-17 10 0-16,-18 18-5 15,-7 19-1-15,-3 10-2 16,3 12 3-16,0 6-2 16,0 10 1-16,0 15 2 15,7 10 0-15,11-9 0 0,14-7 0 16,14-13-5-16,14-5 1 15,7-13 2-15,10-10 1 16,12-12 1 0,13-16 0-16,11-19 0 15,7-9 2-15,0-3-1 0,-7-3-1 16,-7-3 1-16,-11 2-1 16,-10 1 2-16,-11 6 1 15,-14 6 1-15,-10 13 2 16,-11 19-5-16,-15 15-3 15,-9 13 1-15,-8 9 0 16,-4 3 1-16,1 4 2 16,7 5-3-16,3 7 0 15,7 4-1-15,14-20 0 0,4-3 0 16,7-3-2-16,0-3 3 16,11-9 0-16,-1-1 1 15,25-18 0-15,18-13 0 16,4-6 0-16,-1-6 0 15,1 3 2-15,-12-1-1 16,-6 1 2-16,-7 3 0 16,-11 6 1-16,-11 4-2 15,-13 5 1-15,-11 10-2 16,-11 6-1-16,-7 7 1 16,-7 9-1-16,4 6-3 15,3 7 2-15,7-4 1 0,15-12 0 16,3-4-3-16,3-5 0 15,7-7-1-15,15-16 3 16,7-5 0-16,3 2 1 16,-3 3-3-16,10-15 2 15,7-3 1-15,-3 3 2 16,-11 3 1-16,-7 6 1 16,-14 9 0-16,-14 10 0 15,-11 10-2-15,-7 5-2 16,1 4-2-16,-1 0 1 15,7 3 1-15,1 0 2 16,6 3-8-16,4-6-1 16,3-7-14-16,4 4-6 15,4-7-33-15,3-2-11 16,3-4-42-16,8-3-17 0,6 0-53 16</inkml:trace>
  <inkml:trace contextRef="#ctx0" brushRef="#br0" timeOffset="24631.388">25206 8733 236 0,'18'-25'88'0,"-11"13"-69"0,0 2 13 0,-4 4 2 0,1 3-7 15,-4 3 1-15,0 6-4 16,-7 10-3-16,-11 9-11 15,-10 3-6-15,-14 10-1 0,-8 12-2 16,-3 10 2-16,0 5-2 16,0-5-1-16,0 3 3 15,8-13 0-15,9-9 3 16,22-10 1-16,14-12 5 16,21-16 3-16,18-19-2 15,35-25 2-15,18-15-2 16,10-10 0-16,11-6-1 15,11-19 2-15,-4-6-7 16,0 0-2-16,0 6-1 16,-36 28 2-16,-17 13 1 15,-3 6 1-15,-8 3 0 0,-28 19 2 16,-35 16-3-16,-24 25-2 16,-15 25 0-16,-25 15-1 15,-24 13-5-15,-7 4-1 16,-11 18 1-16,-11 9 0 15,11-6 1-15,25-18 2 16,25-16-3-16,31-20 0 16,39-21 3-16,32-12 1 15,24-29 5-15,43-25 5 16,18-9-5-16,20-7-2 16,15-9-3-16,7-15-3 0,17-10 3 15,-13 6 2-15,-15 12-4 16,-25 14-1-1,-34 18 0-15,-68 34 2 16,-32 23-1-16,-38 31-1 16,-32 19 3-16,-25 9-4 15,-42 25 0-15,-4 16 1 16,-6 0 2-16,20-26-3 16,43-21 0-16,77-34-4 15,36-32 5 1,56-35 2-16,28-18 0 15,40-7-2-15,6-9 1 0,25-18 1 16,0-11-1-16,-14 11 2 16,-8 8-2-16,-24 13 2 15,-31 16-4-15,-29 13 0 16,-35 15 5-16,-32 15 2 16,-25 20-2-16,-17 21-1 15,-36 23-3-15,-28 12-1 16,-10 0 1-16,-29 25 0 15,8 3-3-15,28-12 2 16,27-23-1-16,40-18 0 16,49-25 2-16,36-28 2 15,48-23-1-15,29-5-1 16,22-7 1-16,20-13 1 16,0-2-3-16,22-13 0 0,-11 0 1 15,-7 3 0-15,-11 9 2 16,-28 13 1-16,-32 12-1 15,-31 14-2-15,-32 11 1 16,-39 20 1-16,-32 27-1 16,-21 23 2-16,-46 12-2 15,-21 19-1-15,-32 28 1 16,-10 9-1-16,18-18-3 16,27-22 2-16,43-22-1 15,46-25-2-15,56-32 5 16,53-28 3-16,71-40-1 15,31-20-2-15,36-5 0 16,35-17-1-16,0-21 0 16,11 18 2-16,-36 10-1 15,-31 19-1-15,-47 19 1 16,-41 18 1-16,-72 32 5 16,-31 22-5-16,-42 27-1 15,-39 20-1-15,-25 16 2 16,-42 27-3-16,-11 20 0 15,-17-1 3-15,14-15 1 16,46-23-4-16,42-24 1 16,59-35 0-16,47-21 0 15,67-29 0-15,35-32 2 16,46-18-1-16,18-3-1 16,17-6 3-16,-7-7 0 0,-7-9-4 15,-35 24 1-15,-35 11 0 16,-36 18 0-16,-24 9 0 15,-22 13 2-15,-21 16 1 16,-13 12 1 0,-22 19-2-16,-25 13-2 0,-28 9 1 15,-14 13 1-15,-14 15-1 16,-25 22-1-16,-3-6 1 16,28-19-1-16,28-12-5 15,46-26 1-15,52-34 4 16,61-44 2-16,53-15-3 15,49-16-1-15,29-13 3 16,2-9 1-16,1 2 0 0,-32 20-2 16,-45 19 1-16,-47 12 1 15,-70 25 3 1,-53 28-2-16,-28 26-2 16,-43 18 0-16,-28 13-1 15,-28 16 0-15,-28 27 2 16,7 4-3-16,6-12 0 15,19-14 1-15,35-11 2 16,38-26-3-16,47-16-2 16,31-31 2-16,53-15 2 15,28-23 0-15,22-18-1 16,17-10 1-16,-11 1 1 16,-20 5-1-16,-22 10 2 15,-21 10 0-15,-21 8 1 0,-18 11-2 16,-17 8 1-16,-18 10-4 15,-18 10 0-15,-17 15-1 16,-22 19 0-16,1 9 2 16,-8 6 0-16,-7-2-3 15,4-7 2-15,14 0 1 16,29-15 0-16,34-23-3 16,36-15 0-16,56-31 2 15,25-29 0-15,42-9 1 16,-10 3 2-16,-25 6-1 15,-28 10-1-15,-32 6 3 16,-32 15 2-16,-35 14-2 16,-46 11 0-16,-21 10-3 15,-28 10-1-15,-28 15 1 16,-4 19 0-16,-25 13-3 0,-3-1 2 16,10 7 1-16,4-9 0 15,21-10 0-15,32-16 0 16,74-28-5-1,35-28 1-15,53-38 2 16,25-2 1-16,31-8 3 16,11-2-1-16,-17-3-1 15,-25 12 1-15,-29 13 1 16,-24 9 1-16,-35 16 1 16,-50 18-2-16,-32 20-2 0,-35 11-2 15,-31 14 1-15,-22 6 1 16,-32 34 2-16,-13 19-3 15,-15 3 0-15,0-3 1 16,11 7 2-16,39-17-1 16,42-21-1-16,39-25-2 15,42-38-1-15,60-29-1 16,39-27 3-16,49-35-2 16,29-3-1-16,20-6 3 15,12-13 2-15,-22 6 2 16,-32 16 1-16,-31 19-2 15,-32 16 1-15,-29 15-2 16,-48 19-1-16,-36 31-2 0,-39 26-1 16,-35 18 2-1,-25 13 0-15,-25 34 1 0,-31 26 0 16,-7-1 0-16,-15 29 0 16,33-22 0-16,48-35 0 15,47-28 0-15,88-88 0 16,56-28-3-1,35-22 2 1,54-38 1-16,20-6 0 0,33-6 0 16,-1-22 0-16,0 6 0 15,-20 19 2-15,-36 29 1 16,-43 18 1-16,-49 22 0 16,-42 25-2-16,-46 22-2 15,-46 40-2-15,-49 39-1 0,-29 18 2 16,-49 47 2-16,-14 10 0 15,0 21-1-15,29-18-2 16,41-41 1-16,57-37 3 16,103-98-1-1,52-28-5-15,46-41 2 16,46-25 1-16,32-12-2 16,24-29 2-16,4 10 1 15,-32 18 2-15,-32 26-1 16,-38 22 2-16,-32 21 2 15,-39 29 2-15,-49 22-6 16,-25 24-2-16,-53 48 0 16,-21 22 0-16,-36 19 1 15,-13 37 0-15,-8 3-3 0,15-15 2 16,42-25 1-16,42-32 0 16,81-63-3-1,43-34 0-15,38-43 2 16,43-17 0-16,14-12 1 15,32-31 0-15,-4-4 0 16,-18 10 2-16,-24 22 1 16,-35 21-1-16,-32 17 1 15,-32 24-2-15,-50 26 2 16,-34 25-2-16,-43 34-1 16,-28 34 1-16,-36 20-1 15,-17 40 0-15,-21 10 0 16,10 9-3-16,32-13 2 15,36-34 1-15,41-34 2 16,75-88-6 0,46-32 1-16,49-43 1 0,32-26 1 15,38-15 1-15,4-32 0 16,7 10 2-16,-14 18-1 16,-35 29-1-16,-39 22 3 15,-46 25 2-15,-31 28-2 16,-36 22-2-16,-46 37-3 15,-21 32 1-15,-39 19 1 16,-10 31 2-16,-22 22-3 16,8 1 0-16,14-8 1 15,28-21 0-15,35-31-3 0,63-76 0 16,33-28-1 0,35-31 3-16,38-32 0 15,15-6 1-15,17-15 0 16,14-26-3-16,-13 22 2 15,-22 19 3-15,-29 19 3 16,-34 19-2-16,-36 25 0 16,-24 28-3-16,-36 40-1 15,-28 23 1-15,-17 19 0 16,-32 49 0-16,-4 7 2 16,-7 13-1-16,7-1-1 15,32-28-2-15,35-27 1 16,32-33-1-16,36-43-2 0,52-53 3 15,35-39 0-15,53-46 1 16,33-16 0-16,38-37 0 16,3-4 2-16,4 7-3 15,-21 12 0-15,-39 26 1 16,-39 33 2-16,-42 29 3 16,-46 41 4-16,-28 35-6 15,-32 27-4-15,-39 22-3 16,-14 42 3-16,-32 18 0 15,-13 19 3-15,-5 18-1 16,-3-12-1-16,25-22 1 16,36-28-1-16,27-31-3 15,32-35 2-15,39-41-1 16,42-50 0-16,25-18 0 16,35-32 0-16,25-19 2 0,4-3 2 15,6-13-3-15,-13 14-2 16,-32 30 4-16,-40 29 3 15,-45 31 3-15,-24 40 1 16,-43 45-7-16,-32 21-2 16,-21 45-3-16,-35 18 3 15,-1 22 0-15,-9 16 3 16,6-9-1-16,25-26-1 16,32-24 1-16,31-32-1 15,29-32-3-15,35-31 0 16,42-37 2-16,21-41 0 15,33-10 1-15,27-21 0 0,7-29 0 16,4 7 2 0,-10 18-3-16,-25 19 0 0,-36 26 5 15,-38 24 2-15,-29 22-2 16,-21 35-3-16,-35 35 0 16,-28 18 1-16,-7 19-1 15,-25 34-1-15,-7 7-2 16,14-7 1-16,14-15 1 15,18-22 2-15,28-29-3 16,32-40 0-16,28-35-1 16,45-53-2-16,37-21 3 15,27-26 0-15,28-32 1 16,-6 16 2-16,-25 16-1 0,-29 25 2 16,-24 23 0-1,-24 27 3-15,-29 25-3 0,-36 16-2 16,-24 38 0-16,-10 21 1 15,-15 13-3-15,-17 7 0 16,-1 12 1-16,15 0 0 16,18-19 0-16,17-13 0 15,25-37-7 1,10-22 2-16,14-12 2 16,8-10 2-16,7 3 3 15,3-3-1-15,0-6 2 16,0 6-2-16,-4-3-1 15,5 3 1-15,-5-3-1 0,1-3 0 16,-4-1 0-16,0 4 0 16,-4 6 0-16,-6 10 0 15,-11 12 0-15,-14 22-3 16,-4 10 2-16,0 12 1 16,0 22 0-16,1 12-3 15,6-5 2-15,11-14-1 16,14-5-2-16,17-26 0 15,40-15 3-15,24-45 0 16,35-30 3-16,25-10-1 16,1-13-1-16,16-15 1 15,-2 0-1-15,-22 12 0 16,-18 16 2-16,-28 13-1 16,-24 21-1-16,-25 17 3 0,-18 24 0 15,-18 28-4-15,-13 17 1 16,-19 8 0-16,-16 10 2 15,-12 25-1-15,1 13-1 16,10-10-2-16,14-22 1 16,21-15-4-16,43-32 1 15,42-44 2-15,60-46 3 16,36-23 0-16,41-34-1 16,15-10 3-16,7 7 0 15,-28 9-4-15,-33 16 1 16,-41 34 0-16,-43 29 2 15,-42 24 1-15,-28 23 1 16,-22 12-2-16,-28 25-2 16,-28 25 1-16,-10 4 1 15,-1 9-1-15,8 2 2 0,10-8-7 16,21-16-1-16,22-16-1 16,24-31 2-16,39-22 2 15,28-16 3-15,25-16-2 16,35-5 0-16,-4-11 1 15,18-8 0-15,4 2 0 16,-21 7 0-16,-22 9 0 16,-21 16 2-16,-24 19-1 15,-22 25-1-15,-20 15 1 16,-19 10 1-16,-13 19-1 16,-18 19 2-16,-18 24-2 15,-11-5 2-15,1 2-2 0,7 10-1 16,13-10-4-1,26-18 0-15,31-19 0 16,25-22 2-16,28-25-15 0,39-35-3 16,14-19-83-16,28-9-34 15,1-28-71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0.2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90 9472,'0'0'187,"0"0"0,0-1 0,0 1 0,0 0 0,0-1 0,0 1 0,0 0 0,-1-1 0,1 1 0,0 0 0,0 0 0,0-1 0,0 1 0,0 0 0,-1 0 0,1-1 0,0 1 0,0 0 0,-1 0-1,1-1 1,0 1 0,0 0 0,-1 0 0,1 0 0,0 0 0,0-1 0,-1 1 0,1 0 0,0 0 0,-1 0 0,1 0 0,0 0-187,-14-1 4150,13 1-3911,0 0-1,0 1 1,0-1 0,0 0 0,0 0 0,0 0-1,0 0 1,0-1 0,0 1 0,0 0 0,0 0-1,1-1 1,-1 1 0,0 0 0,0-1 0,0 1-1,0-1 1,0 0-239,1 1 29,0 0 0,0 0 0,0-1 0,0 1 0,0 0 0,0-1 1,0 1-1,0 0 0,0-1 0,0 1 0,0 0 0,0-1 0,0 1 0,0 0 0,0 0 0,0-1 0,0 1 0,1 0 0,-1-1 0,0 1 0,0 0 0,0 0 0,1 0 0,-1-1 0,0 1 0,0 0 0,0 0 0,1 0 0,-1-1 0,0 1 0,1 0 0,-1 0 0,0 0-29,12-6 483,-11 5-398,28-12 456,0 2 1,1 1 0,1 2 0,-1 0 0,30-2-542,-49 9 50,0 0 0,0 0 1,-1 2-1,1-1 1,0 1-1,0 1 0,0 0 1,-1 0-1,1 1 0,-1 0 1,0 1-1,0 0 0,3 3-50,-5-3 35,0 1 0,-1 0 0,0 0-1,0 1 1,0 0 0,0 1 0,-1-1-1,0 1 1,0 0 0,-1 1 0,0-1-1,0 1 1,-1 0 0,0 0 0,-1 1-1,1 0-34,-1-1 43,-1 1-1,1 0 0,-2-1 0,1 1 0,-1 0 1,-1 0-1,1 0 0,-1 0 0,-1 0 1,0 0-1,0 0 0,-1 0 0,0-1 0,-1 1 1,1 0-1,-2-1 0,1 0 0,-3 3-42,0 0 13,0-1 0,-1 0 0,0 0 0,-1-1 0,0 0 0,-1 0 0,0-1 0,0 0 0,-1-1 0,0 0 0,0 0-1,-1-1 1,-2 1-13,1-1 13,0 0 0,0-1 1,0 0-1,-1-1 0,0 0 0,1-1 0,-1 0 0,-1-1 0,1-1-13,12-1-8,1 0 1,-1 1-1,1-1 1,0 0-1,-1 0 1,1 0-1,0 0 1,-1 0-1,1 0 1,-1 0 0,1-1-1,0 1 1,-1 0-1,1 0 1,0 0-1,-1 0 1,1 0-1,0 0 1,-1-1-1,1 1 1,0 0-1,-1 0 1,1-1-1,0 1 1,-1 0 7,7-6-77,14-4 90,-4 7 38,0 0 0,0 1 0,0 1-1,0 0 1,0 1 0,8 2-51,-9-1-435,-1 0 0,0-1 1,1-1-1,-1 0 0,0-1 0,1 0 1,-1-1-1,6-3 435,7-5-3723,6-1-3013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59 8320,'5'-4'425,"9"-10"5278,-14 8-2184,-10 2-884,0 2-1247,0 0 80,-1 1 0,0 0 0,-1 0-1468,25-6 1045,0 3-840,0 0-1,1 1 0,-1 1 1,1 0-1,6 1-204,16 0 813,19 3-813,-21 0 1093,16 4-1093,-39-4 185,0 0 1,-1 1 0,1 0 0,-1 0 0,0 1 0,8 5-186,-18-9 19,1 0 0,0 0 1,0 1-1,-1-1 0,1 1 1,0-1-1,-1 0 0,1 1 0,0-1 1,-1 1-1,1 0 0,0-1 1,-1 1-1,1-1 0,-1 1 1,1 0-1,-1-1 0,0 1 1,1 0-1,-1 0 0,0-1 0,1 1 1,-1 0-1,0 0 0,0 0 1,0-1-1,0 1 0,0 0 1,0 0-1,0 0 0,0-1 1,0 1-1,0 0 0,0 0 0,0 0 1,0-1-1,-1 1 0,1 0 1,0 0-1,-1-1 0,1 1 1,0 0-1,-1 0 0,1-1 1,-1 1-1,1-1 0,-1 1 0,0 0 1,0-1-20,-4 5 23,0 0-1,-1 0 1,0-1 0,0 0-1,-4 2-22,0 0 61,-2 2-56,3-2-38,0 1 0,0-1 0,1 2 0,-1-1 0,-2 5 33,11-12-5,-1 0 1,1 1 0,0-1 0,0 1 0,-1-1-1,1 1 1,0-1 0,0 1 0,-1-1 0,1 1-1,0-1 1,0 1 0,0-1 0,0 1 0,0-1-1,0 1 1,0-1 0,0 1 0,0-1 0,0 1-1,0 0 1,0-1 0,1 1 0,-1-1 0,0 1-1,0-1 1,0 1 0,1-1 0,-1 1 0,0-1-1,1 0 1,-1 1 0,0-1 0,1 1 0,-1-1-1,0 0 1,1 1 0,-1-1 0,1 0 0,-1 1-1,1-1 1,-1 0 0,1 0 4,25 12 2,-19-9 1,10 4-12,-1 1 1,1 1-1,-2 0 0,1 1 1,-2 1-1,1 1 1,-2 0-1,7 7 9,-13-13 9,-2 1 1,1-1-1,-1 1 0,0 1 0,0-1 0,-1 1 0,0-1 0,0 1 0,-1 0 1,0 0-1,-1 1 0,0-1 0,0 1 0,0-1 0,-1 1 0,-1 0 1,1-1-1,-2 8-9,0-10 16,0-1 0,0 1 1,-1-1-1,1 0 0,-2 0 0,1 0 1,0 0-1,-1 0 0,0 0 1,0-1-1,0 1 0,-1-1 0,0 0 1,0 0-1,0 0 0,0 0 1,0-1-1,-1 0 0,1 0 0,-1 0 1,0 0-1,0-1 0,-1 1-16,-5 2-13,0-1-1,-1 0 1,1-1-1,-1 0 1,0-1 0,0 0-1,0-1 1,0 0-1,0-1 1,-2-1 13,11 1-260,0 0 0,0 0 0,0-1 0,0 0-1,0 1 1,0-1 0,-2-1 260,5 1-73,0 1-1,0 0 1,-1 0-1,1 0 0,0 0 1,-1 0-1,1-1 1,0 1-1,0 0 1,0 0-1,-1 0 0,1-1 1,0 1-1,0 0 1,0 0-1,0-1 1,-1 1-1,1 0 0,0-1 1,0 1-1,0 0 1,0 0-1,0-1 1,0 1-1,0 0 0,0-1 1,0 1-1,0 0 74,0-1-158,0 0-1,1 0 1,-1 1-1,1-1 1,-1 0-1,1 1 1,-1-1 0,1 1-1,-1-1 1,1 0-1,-1 1 1,1-1-1,0 1 1,-1-1-1,1 1 1,0-1 158,29-13-4740,-10 6 1619,13-11-2756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2.6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139 118 12032,'-2'1'5857,"-9"2"-2381,-29 20 1274,-19 16-3629,57-37-1114,-1 0-1,1 0 1,-1 0-1,1 1 0,0-1 1,0 1-1,0 0 1,-1 1-7,2-3-8,1 1 1,-1-1-1,0 1 1,1-1-1,-1 1 1,1-1-1,-1 1 1,1 0-1,0-1 1,0 1 0,-1-1-1,1 1 1,0 0-1,1-1 1,-1 1-1,0-1 1,0 1-1,1 0 1,-1-1 7,1 0 3,-1-1 1,1 1-1,-1-1 1,1 1-1,-1-1 1,1 1-1,-1-1 0,1 0 1,-1 1-1,1-1 1,0 0-1,-1 0 1,1 0-1,0 1 1,-1-1-1,1 0 0,0 0 1,-1 0-1,1 0 1,0 0-1,-1 0 1,1 0-4,21 0-74,-15-1 67,34 1-44,-11-1 21,1 1 1,-1 2 0,8 2 29,-29-2 5,1 0 1,-1 0-1,0 1 0,0 0 1,0 0-1,0 1 0,-1 1 1,1-1-1,-1 1 0,0 1 1,-1 0-1,4 2-5,4 7 56,0 1 0,-1 1 0,0 0 0,10 18-56,6 14 1834,3 13-1834,-32-59 67,0-1 0,1 1 0,-1-1 0,0 1 0,0 0 0,0-1 0,-1 1 0,1 0 0,-1 0 0,1-1 0,-1 1 0,0 0 0,0 0 0,0 0 0,-1-1 0,1 1 0,-1 0 0,1 0 0,-1-1 0,0 1 0,0 0 0,0-1 0,0 1 0,-1-1 0,1 1 0,-1-1 0,1 0 0,-1 0 0,0 0 0,0 1 0,0-2 0,0 1 0,0 0 0,0 0 0,-1-1 0,1 1-67,-5 2 1,1-1 0,-1 1 0,0-1 1,0-1-1,0 1 0,0-1 0,0-1 0,0 1 0,-1-1 1,1 0-1,0-1 0,-1 0 0,-1 0-1,-1-1-453,1-1 0,-1 0 1,1-1-1,0 0 0,0 0 0,0-1 0,0 0 0,-2-2 453,-23-10-6355,25 11 3235,0-2-2245</inkml:trace>
  <inkml:trace contextRef="#ctx0" brushRef="#br0" timeOffset="392.962">131 58 13696,'0'0'167,"-1"0"1,1 0-1,0 0 1,0 0-1,0 0 0,0 0 1,-1 0-1,1 0 1,0 0-1,0 0 1,0 0-1,-1 0 1,1 0-1,0 0 1,0 0-1,0 0 1,0 0-1,0 1 1,-1-1-1,1 0 1,0 0-1,0 0 1,0 0-1,0 0 1,0 0-1,0 1 1,-1-1-1,1 0 1,0 0-1,0 0 1,0 0-1,0 1 1,0-1-1,0 0 1,0 0-1,0 0 1,0 0-1,0 1 0,0-1 1,0 0-1,0 0 1,0 0-1,0 0 1,0 1-1,0-1 1,0 0-1,0 0 1,0 0-1,0 1 1,0-1-1,0 0 1,0 0-1,1 0-167,-1 1 231,0-1-1,0 1 1,1-1-1,-1 1 1,1-1 0,-1 1-1,0-1 1,1 0-1,-1 1 1,1-1-1,-1 1 1,1-1-1,-1 0 1,1 1-1,-1-1 1,1 0 0,-1 0-1,1 0 1,-1 1-1,1-1-230,10 1 393,-1 0 0,0-1 0,1 0 0,-1 0 0,0-1 0,2 0-393,63-14 881,-42 8-536,40-6-194,32 2-151,-44 4-1447,-36 6-471,-19 1 141,-1 0 0,1 0 0,0-1 0,0 0 0,-1 0 0,1 0 0,4-2 1777,4-8-6218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53 8576,'12'-18'4946,"-11"14"-4179,1 1 1,0 0-1,0 0 0,0 0 0,0 0 1,0 0-1,0 1 0,1-1 0,0 1 1,-1-1-1,2 0-767,-2 6 2613,-3 5-1637,-5 9-101,-13 22 706,14-31-1299,0 1 0,0 0 0,1 1 0,0 1-282,2-5 50,1 0 1,0 0-1,0 0 0,0 0 1,1 0-1,0 0 0,0 0 1,0 0-1,1 0 0,0 0 0,0 0 1,0 0-1,1 0 0,0 0 1,2 4-51,-3-7 24,1 1 1,1-1 0,-1 0 0,0 0 0,1 0-1,-1 0 1,1 0 0,0 0 0,0-1-1,0 1 1,0-1 0,1 0 0,-1 0 0,0 0-1,1 0 1,0-1 0,-1 1 0,1-1 0,0 0-1,0 0 1,0 0 0,0-1 0,0 1-1,1-1-24,14 0 55,0 0 0,0-2-1,-1 0 1,7-2-55,17-4-2834,-8 2-2886,-13 3-717</inkml:trace>
  <inkml:trace contextRef="#ctx0" brushRef="#br0" timeOffset="329.759">383 92 12032,'0'-2'368,"0"0"1,0 0-1,0 0 1,1 1-1,-1-1 1,0 0 0,1 0-1,0 1 1,-1-1-1,1 0 1,0 1-1,0-1 1,0 1 0,0-1-1,0 0-368,1 0 766,1 0-1,-1-1 1,1 1-1,-1 0 1,1 0-1,0 1 1,0-1 0,2 0-766,-5 1 92,15-4 2872,-10 8-2036,-5 8-859,-10 31 407,0-7-222,2 4-82,2 0-1,1 1 1,3 0-1,1 18-171,2-32-67,1 0-1,2 0 1,0 0-1,2 0 1,0-1-1,2 0 1,4 9 67,-5-14-1042,-6-16 182,0 0-1,0 1 0,1-1 1,0 0-1,0 0 0,0 0 0,0 0 861,-2-4-208,1 1 0,-1-1 0,0 0 0,1 1 0,-1-1-1,0 0 1,1 1 0,-1-1 0,0 0 0,1 0 0,-1 1-1,1-1 1,-1 0 0,1 0 0,-1 0 0,0 0 0,1 0-1,-1 0 1,1 1 0,-1-1 0,1 0 0,-1 0 0,1 0 0,-1 0-1,1 0 1,-1-1 0,1 1 0,-1 0 0,0 0 0,1 0-1,-1 0 1,1-1 208,11-5-4778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7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1 219 11136,'3'3'7526,"5"3"-3458,-2-3-3371,0 0 1,0 0-1,1 0 0,0 0-697,6-2-100,0 1-1,1-1 0,-1-1 0,0 0 1,0-1-1,0-1 0,0 0 1,2-1 100,30-4-4144,-34 6 1492,0 1-1,-1 0 1,4 1 2652,9 2-4805</inkml:trace>
  <inkml:trace contextRef="#ctx0" brushRef="#br0" timeOffset="334.805">440 20 14208,'6'-11'4111,"-2"3"-1041,-4 8-2959,0 0-1,0 0 0,1 0 0,-1 0 1,0 0-1,0 0 0,0 0 0,0 0 1,0 0-1,0 0 0,0 0 0,1 0 1,-1 0-1,0 0 0,0 0 0,0 0 1,0 0-1,0 0 0,0 0 0,0 0 1,1 0-1,-1 0 0,0 0 0,0 0 1,0 0-1,0 0 0,0 0 0,0 0 1,0 0-1,0 0 0,0 0 0,1 1 1,-1-1-1,0 0 0,0 0 0,0 0 1,0 0-1,0 0 0,0 0 0,0 0 1,0 1-1,0-1 0,0 0 0,0 0 1,0 0-1,0 0 0,0 0 0,0 0 1,0 0-1,0 1 0,0-1 0,0 0 1,0 0-1,0 0 0,0 0 0,0 0 1,0 0-1,0 0 0,0 1 0,0-1-110,14 77 2004,-3 1-1,-3 16-2003,3 22-2370,-3-60-7000,2 3 9370,-5-45-4863,3-5-561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6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18 212 9728,'-18'12'8410,"23"-1"-4810,2-10-3442,-1 1 1,1-1-1,-1 0 1,1-1-1,-1 1 0,1-1 1,0-1-1,-1 1 0,3-1-158,0 0-76,32-3-1907,-8 1-1818,0 1-3694,-16 4 4183</inkml:trace>
  <inkml:trace contextRef="#ctx0" brushRef="#br0" timeOffset="436.26">274 30 11904,'0'-1'416,"0"0"1,0 0 0,0 0 0,0 0-1,0-1 1,0 1 0,1 0 0,-1 0-1,0 0 1,1 0 0,-1 0-1,1 0 1,-1 0 0,1 0 0,0 0-1,-1 0 1,1 1 0,0-1 0,0 0-1,0 0-416,1 0 245,-1 0-1,1 0 0,0 0 0,-1 0 1,1 1-1,0-1 0,-1 0 1,1 1-1,0 0 0,0-1 0,0 1 1,0 0-245,2 0 127,0 0 0,0 0 1,-1 1-1,1-1 0,0 1 1,0 0-1,-1 0 1,1 0-1,0 0 0,-1 1 1,1-1-1,0 2-127,6 3 304,-2 1 0,1 1 0,-1 0 1,0 0-1,-1 0 0,0 1 0,0 0 0,-1 0 0,0 1 0,-1-1 1,0 1-1,0 1 0,-1 0-304,2 7 269,0 0-1,-2 0 1,0 1-1,-1-1 1,0 1 0,-2 0-1,0 8-268,-2-15 59,1 0-1,-2 0 0,1-1 0,-2 1 0,1 0 0,-2-1 1,1 1-1,-2-1 0,1 0 0,-7 10-58,7-14-2,0-1 0,0 0 0,-1 0 0,1-1 0,-1 0-1,0 1 1,-1-2 0,1 1 0,-1-1 0,0 1 0,0-1 0,0-1 0,-1 0 0,1 1 0,-1-2 0,0 1-1,0-1 1,-5 1 2,2-2-270,13-5 8,17-4 5,-2 5-864,0 1 0,0 1-1,0 1 1,0 0 0,12 2 1121,25 1-5978,-18-6 43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5.6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59 276 7808,'-3'1'631,"0"-1"1,1 1-1,-1 0 1,0 0-1,1 0 1,-1 0-1,1 1 1,-1-1-1,1 0 1,0 1-1,0 0 1,0 0-1,0 0 1,-1 1-632,-14 10 3345,17-13-3280,-1 0-1,1 0 1,0 0-1,0 0 1,-1 0-1,1 0 1,0 0-1,0 0 1,0 0-1,-1 0 1,1 1-1,0-1 1,0 0-1,0 0 1,-1 0-1,1 0 1,0 1-1,0-1 1,0 0-1,0 0 1,0 0-1,0 1 1,-1-1-1,1 0 1,0 0-1,0 1 1,0-1-1,0 0 1,0 0 0,0 0-1,0 1-64,7 1 1069,16-1-147,-19-1-668,77 0 1261,-39 0-2078,0 0-3434,-37 0 2102,0 0 0,-1 1 1,1 0-1,-1 0 0,1 0 0,-1 0 0,2 1 1895,12 5-5050</inkml:trace>
  <inkml:trace contextRef="#ctx0" brushRef="#br0" timeOffset="555.683">396 48 11264,'-4'-6'3292,"2"1"5260,10-2-5987,-6 6-3241,4-3 921,0 0 0,0 0 0,1 1 0,-1 0 0,1 1 0,-1-1 0,1 1 0,3-1-245,-7 3 61,1 0-1,-1-1 1,0 1 0,1 0 0,-1 1-1,0-1 1,1 0 0,-1 1 0,0 0-1,0 0 1,0 0 0,1 0 0,-1 0-1,0 1 1,0 0 0,-1-1 0,1 1-1,0 0 1,0 1-61,2 0 163,0 2 1,0-1-1,-1 1 0,1-1 0,-1 1 1,0 0-1,2 4-163,-5-7 58,0 1 0,0-1 1,0 0-1,0 1 0,0-1 1,0 1-1,-1-1 0,1 1 1,-1 0-1,0-1 0,0 1 1,0-1-1,0 1 0,0 0 1,0-1-1,-1 1 0,1-1 1,-1 1-1,0-1 0,0 1-58,-3 7 56,-1-1-1,0 0 0,0 0 0,-3 1-55,4-5-8,1 0 0,-1 0 0,1 1 0,0-1-1,0 1 1,1-1 0,-1 1 0,1 0 0,1 0-1,-1 0 1,1 0 0,0 2 8,1-7-7,0 0 0,0 1 0,0-1-1,1 0 1,-1 0 0,0 0 0,1 0 0,-1 0 0,1 1-1,-1-1 1,1 0 0,0 0 0,0 0 0,-1 0 0,1-1-1,0 1 1,0 0 0,0 0 0,0 0 0,0-1 0,0 1-1,0 0 1,0-1 0,0 1 0,0-1 0,0 1 0,0-1-1,1 0 1,-1 1 7,6 1-35,1-1-1,-1 1 1,0-1-1,5 0 36,-1 0-167,10 2 162,1 0 0,-1 2 0,0 0 0,0 2 0,9 3 5,-23-6 23,1-1 0,-1 1-1,1 0 1,-1 1-1,0 0 1,-1 0 0,1 0-1,-1 1 1,0 0-1,-1 0 1,1 1 0,-1-1-1,0 1 1,-1 1-1,3 3-22,-3-3 25,-1 0 0,1 1 0,-1 0 0,-1 0 0,1 0 0,-2 0 0,1 0 0,-1 9-25,0-14 33,-2 1 1,1 0-1,-1 0 0,1 0 0,-1-1 0,-1 1 0,1 0 0,-1-1 0,1 1 0,-1-1 0,-1 0 1,1 0-1,-1 0 0,1 0 0,-1 0 0,0 0 0,-4 3-33,-1 0 52,-1 0 0,0 0-1,0-1 1,0 0 0,-1 0 0,0-1-1,-3 0-51,-16 7 123,-29 7-123,43-15 14,0 0 0,-11 1-14,21-5-269,0 1 1,0-1 0,0 0-1,1 0 1,-1 0 0,0-1-1,0 0 1,0 0 0,0 0-1,-1-1 269,6 2-145,-1 0 0,1 0 0,-1 0 0,1-1-1,0 1 1,-1 0 0,1 0 0,-1 0-1,1-1 1,0 1 0,-1 0 0,1 0-1,0-1 1,-1 1 0,1 0 0,0-1 0,-1 1-1,1-1 1,0 1 0,0 0 0,-1-1-1,1 1 1,0-1 0,0 1 0,0-1 145,0 1-289,0-1 1,0 1-1,1-1 0,-1 1 1,0-1-1,1 1 1,-1-1-1,1 1 1,-1-1-1,0 1 1,1-1-1,-1 1 1,1 0-1,-1-1 0,1 1 1,-1 0-1,1-1 1,0 1-1,-1 0 1,1 0-1,0-1 289,18-8-6058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00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1006 5504,'14'-33'4429,"-11"24"-2830,1 0 0,-1 0 0,1-5-1599,-2 2 810,1-4 1068,-3 7-335,0 6-36,0 5 2787,5 172-1484,6 44-1905,-1-5-204,-18 76-24,3-127-250,5-161-315,0-1-139,-1-1-728,0 1 1,0-1-1,0 0 1,0 0-1,0 0 0,0 0 1,0 0-1,1 0 0,-1 0 1,0-1 754,7-1-7941</inkml:trace>
  <inkml:trace contextRef="#ctx0" brushRef="#br0" timeOffset="1182.523">929 950 6272,'1'-2'736,"0"1"1,0-1 0,-1 0-1,1 0 1,-1 0-1,1 0 1,-1 1 0,0-1-1,0 0 1,0 0-1,0 0 1,0 0 0,0 0-1,0 0-736,-4-8 1383,3 1 1029,1 15-653,5 111 3552,9 37-5311,2 30 1217,-11-97-860,4 82 3,-8-115-244,-3-1 0,-2 7-116,0-17 516,3 29-516,1-58-84,3-9 295,2-7-3495,7-7-6897,-11 8 8486,4-6-4027</inkml:trace>
  <inkml:trace contextRef="#ctx0" brushRef="#br0" timeOffset="2778.211">1979 911 7808,'4'-18'4997,"-4"18"-3530,0 0-81,0 0-26,0 0-139,-1 2 3590,-2 13-3702,-6 172 1696,5-137-2474,-5 77 225,-15 382 1203,24-497-1697,0 1 0,0-1 0,1 1 0,1 0 0,0-1 0,1 0 0,0 1 0,3 5-62,-5-17-16,0 0 1,-1 0 0,1 0-1,-1 0 1,0 0-1,1 0 1,-1 0-1,0 0 1,0 0 0,1 0-1,-1 0 1,0 0-1,0 0 1,0 0 0,0 0-1,0 0 1,0 0 15,-1 0-218,0-1 1,0 1-1,0 0 1,0-1-1,0 1 0,0-1 1,0 1-1,0-1 1,0 0-1,0 1 1,0-1-1,0 0 1,0 0-1,0 1 1,-1-1 217,-5 2-4342,7-2 786,4 0-621,7-3-1145</inkml:trace>
  <inkml:trace contextRef="#ctx0" brushRef="#br0" timeOffset="3947.929">3362 1112 6144,'0'-7'1654,"0"5"-1035,0-1 0,0 0 0,0 0 0,0 0 0,-1 0 1,1 0-1,-1 1 0,1-1 0,-2-3-619,0 2 540,1 0 1,0 0-1,0 0 0,0 0 0,0 0 1,1-1-1,0 1 0,0-2-540,-2-14 6985,-6 44-4511,6 12-1361,1 1 0,2 9-1113,0 8 531,-1 32 2,3 172 383,1-167-658,15 75-258,-15-148 14,0-1-1,4 8-13,-3-7-139,-4-17 1078,0 4-5042,1-10-2717,-1-8-11</inkml:trace>
  <inkml:trace contextRef="#ctx0" brushRef="#br0" timeOffset="5163.754">4574 992 6656,'1'-6'764,"-1"0"0,0 0 0,0 1 0,0-5-764,-1-4 1264,1 13-1010,0 0 0,0 0 1,-1 0-1,1 0 0,0 0 0,0 0 1,-1 0-1,1 1 0,-1-1 1,1 0-1,-1 0 0,1 0 0,-1 1 1,1-1-1,-1 0 0,0 1 1,0-1-255,1 0 136,-1 1 0,1-1 0,-1 1 0,1-1 0,0 1 0,-1-1 1,1 1-1,0-1 0,-1 1 0,1-1 0,0 1 0,0-1 0,-1 0 1,1 1-1,0-1 0,0 0-136,0 1 645,0 0-424,-1-1 0,1 1 0,-1 0 0,1 0 0,0-1 0,0 1 0,-1 0 0,1-1 0,0 1 0,-1-1 0,1 1 0,0 0 0,0-1 0,0 1 0,0-1 0,-1 1 0,1-1 0,0 1 0,0-1 0,0 1 0,0 0 0,0-1 0,0 1-1,0-1 1,0 1 0,0-1 0,0 1-221,3-5 1447,3 10-519,-3 1-663,0 0 0,-1-1 0,0 2 0,0-1 0,-1 0 1,1 0-1,-1 0 0,-1 1 0,1-1 0,-1 1-265,1 65 1105,-3 1 1,-6 32-1106,0 2 301,7-76-181,-8 212 231,10-188-264,2-1-1,3 0 0,7 27-86,-10-69-10,-2-10-61,0 0 0,0 1 1,-1-1-1,1 1 0,-1-1 0,1 0 1,-1 1-1,0-1 0,0 1 0,0-1 0,0 1 1,-1-1-1,1 0 0,-1 1 0,0 1 71,1-4-378,-1 0-1,0 1 0,1-1 1,-1 0-1,0 0 0,1 0 1,-1 0-1,0 0 0,1 0 1,-1 0-1,0 0 1,1 0-1,-1 0 0,0 0 1,1 0-1,-1-1 0,0 1 1,1 0-1,-1 0 0,1-1 1,-1 1-1,0 0 0,1-1 1,-1 1-1,1-1 379,-2-8-5818,2-8-166</inkml:trace>
  <inkml:trace contextRef="#ctx0" brushRef="#br0" timeOffset="6131.271">5543 1026 7680,'2'-3'790,"1"0"-1,-1-1 1,0 0 0,-1 1 0,1-1-1,-1 0 1,1 0 0,-1 1 0,-1-1-1,1 0 1,0 0 0,-1 0 0,0-4-790,3-12 1055,-2 12-110,-1 1-1,1-1 1,-2-7-945,1 1 2585,0 13-1833,3 12 1898,3 15-1831,-1 0 0,-1 0-1,-2 1 1,0 19-819,-3 26 858,-5 10-858,-2 13 242,-3 35 156,6 7-398,5-115-1,0 55 85,3-1-1,6 22-83,-8-88-2,3 25 15,-3-32-19,-1-1 0,0 1 0,0-1 0,-1 1 1,1-1-1,0 1 0,-1-1 0,0 0 0,1 1 0,-1-1 0,-1 2 6,1-3-99,1 0-1,-1-1 1,0 1-1,1-1 0,-1 1 1,0 0-1,1-1 1,-1 1-1,0-1 0,0 0 1,1 1-1,-1-1 1,0 0-1,0 1 1,0-1-1,0 0 0,0 0 1,1 0-1,-1 0 1,-1 0 99,1 1-310,1-1 1,-1 0 0,0 0 0,0 0 0,0-1-1,1 1 1,-1 0 0,0 0 0,0 0 0,0 0-1,1-1 1,-1 1 0,0 0 0,0-1 0,1 1-1,-1-1 1,0 1 0,1-1 0,-1 1 309,1-1-148,0 1 1,0 0-1,-1 0 1,1 0-1,0-1 1,0 1-1,0 0 1,0 0 0,0 0-1,0-1 1,0 1-1,0 0 1,0 0-1,0 0 1,0-1-1,0 1 1,0 0-1,0 0 1,0-1-1,0 1 1,0 0-1,0 0 1,0 0-1,0-1 1,0 1-1,1 0 1,-1 0-1,0 0 1,0-1 147,7-3-6325</inkml:trace>
  <inkml:trace contextRef="#ctx0" brushRef="#br0" timeOffset="7648.601">6477 965 8320,'10'-16'2335,"-8"11"-611,-1 1 0,0-1 0,0 1 0,0-1 0,-1 1 0,1-1 0,-1 1 0,0-4-1724,-8 31 1979,7 32-616,0-15-662,-1 19 70,-12 361 1578,14-13-1864,-1-408-1008,0 1 1,0 0-1,1-1 0,-1 1 1,0 0-1,0-1 0,1 1 1,-1-1-1,0 1 1,1-1-1,-1 1 0,0-1 1,1 0-1,-1 0 523,2-6-4187,6-1-2068</inkml:trace>
  <inkml:trace contextRef="#ctx0" brushRef="#br0" timeOffset="8867.414">7245 976 7040,'15'-22'5349,"-11"17"-4059,0-1-1,0 0 0,0-1 0,-1 1-1289,-1 2 628,-1 0 1,1 1-1,-1-1 0,0 0 0,0 0 1,-1 0-1,1 1 0,-1-1 0,0 0 1,0-4-629,1 7 339,1 0 1,-1 0 0,1 0 0,-1 1 0,1-1-1,-1 0 1,1 1 0,0-1 0,-1 1 0,1-1-1,0 1 1,-1 0 0,1 0 0,1 0-340,6 11 1866,1 2-832,-9-11-978,0-1 1,0 0-1,0 0 0,0 0 0,0 1 0,0-1 0,0 0 1,-1 1-1,1-1 0,0 1 0,-1-1 0,1 1 1,-1-1-1,0 1 0,1-1 0,-1 1 0,0 0 0,0-1 1,0 2-57,8 160 213,-13-17-213,-7 4 0,0-6 0,7 6 0,8-19 0,-1-100 0,2 0 0,1 0 0,3 4 0,-7-30-3,0 0 0,0 1-1,-1-1 1,1 1 0,-1 0 3,-2-6-199,1 0 0,-1 1 0,0-1 0,1 0-1,-1 0 1,0 0 0,1 0 0,-1 0 0,0-1 199,1 1-348,-1 0-1,1-1 1,0 1-1,0 0 1,0-1 0,0 1-1,0-1 1,0 1-1,0-1 1,0 0 0,1 1-1,-1-1 1,0 0-1,0 0 349,-2-6-6967,3 0 557</inkml:trace>
  <inkml:trace contextRef="#ctx0" brushRef="#br0" timeOffset="34978.198">473 1155 8064,'0'0'161,"0"-1"-1,0 1 1,1 0 0,-1-1 0,0 1 0,0-1 0,0 1 0,0 0-1,0-1 1,0 1 0,0-1 0,0 1 0,0 0 0,0-1 0,0 1-1,0-1 1,0 1 0,0-1 0,0 1 0,0 0 0,0-1 0,-1 1-1,1 0 1,0-1 0,0 1 0,0-1 0,-1 1 0,1 0-161,-11-9 2989,10 8-2853,-1 0-1,1 1 1,0-1 0,0 0 0,-1 0 0,1 0-1,0 0 1,0-1 0,0 1 0,0 0 0,0 0-1,1 0 1,-2-2-136,-2-14 827,3 14-610,1 0 0,-1 0-1,0-1 1,0 1 0,0 0 0,0 0-1,-1 0 1,1 0 0,-1 0-1,0 0 1,0 1 0,0-1 0,0 0-1,-1 1-216,2-1 445,0 1 0,0-1-1,0 0 1,1 1 0,-1-1-1,1 0 1,-1 0 0,1-2-445,-18 26 666,-3 23-415,2 0 0,-11 40-251,22-58 169,2 1 0,1 0 0,0 1 0,3-1 0,0 1 0,1-1 1,2 4-170,0-25 50,-1 0 0,2 0 0,-1 1 1,1-1-1,-1 0 0,2 0 1,-1-1-1,1 1 0,0 0 1,0-1-1,0 0 0,1 1 1,0-1-1,2 2-50,-2-3 46,0 0-1,-1-1 1,1 0 0,0 0 0,1 0 0,-1 0-1,1-1 1,-1 1 0,1-1 0,0 0-1,-1-1 1,1 1 0,0-1 0,0 0 0,0 0-1,1 0 1,4-1-46,-2 0 39,1 0 0,0-1-1,-1 0 1,1-1 0,-1 0 0,1 0 0,-1-1-1,0 0 1,0 0 0,0-1 0,0 0-1,0-1 1,5-4-39,-5 3 19,-1-1 0,0 1 0,0-2 0,0 1 0,-1-1-1,0 0 1,-1 0 0,0 0 0,0-1 0,0 0 0,-1 0 0,0-2-19,6-16-16,-2-1 0,0 0 0,-2 0 0,-1-1 0,-1 0 0,-1 0 0,-2-11 16,-1 31-32,-1-1 0,0 1-1,-1-1 1,0 1 0,0 0 0,-3-7 32,3 10-20,-1 0 0,0 0-1,0 0 1,0 0 0,-1 0 0,1 1 0,-1 0 0,-1-1-1,1 2 1,-1-1 20,3 3-11,-1 0 0,1 0 0,-1 1-1,0 0 1,1-1 0,-1 1 0,0 0-1,0 0 1,0 1 0,0-1 0,0 0 0,0 1-1,0 0 1,0 0 0,0 0 0,0 0 0,0 0-1,0 1 1,0-1 0,0 1 0,0 0 0,0 0-1,0 0 1,-2 1 11,-2 1-13,-1 1 0,1 0 0,0 0 0,0 1 0,0-1 0,0 2 0,1-1 0,-3 4 13,-2 2-5,2 1 0,-1 0 1,1 1-1,1 0 0,0 0 1,1 1-1,1 0 0,0 0 0,1 1 1,-1 4 4,3-6 1,0-1 0,0 1 1,2 0-1,0 0 0,0 0 0,1 0 1,1-1-1,0 1 0,0 0 0,2 0 1,-1 0-1,3 5-1,-3-14 15,-1-1 0,1 1 0,-1-1 0,1 1 0,0-1 0,0 0 0,1 1 1,-1-1-1,1 0 0,-1 0 0,1-1 0,0 1 0,0-1 0,0 1 0,1-1 0,-1 0 0,0 0 1,1 0-1,-1-1 0,1 1 0,0-1 0,-1 0 0,1 0 0,0 0 0,0-1 0,0 1 0,0-1 1,1 0-16,2 0 18,-1 0 1,1-1-1,-1 0 1,1 0-1,-1 0 1,1-1 0,-1 0-1,0 0 1,0-1-1,0 0 1,0 0-1,0 0 1,-1 0 0,1-1-1,-1 0 1,3-3-19,0-1 11,-1 0 0,0 0 0,-1 0 0,0-1 0,0 0 0,-1 0 0,0 0 0,-1-1 0,0 1 0,0-1 0,-1 0 0,0-1 0,-1 1 0,0 0 0,-1-1 0,0 1 0,0-1-11,-1 3 1,0 0 0,-1-1-1,0 1 1,0 0 0,-1 0 0,0 0-1,-1 0 1,1 0 0,-2 0-1,1 1 1,-1-1 0,0 1 0,0 0-1,-1 0 1,0 0 0,0 1 0,-1 0-1,0 0 1,0 0 0,0 1-1,-5-3 0,8 5-10,-1 0 0,0 1-1,0 0 1,1 0 0,-1 0-1,0 1 1,-1-1 0,1 1-1,0 0 1,0 0-1,-1 0 1,1 1 0,-2-1 10,2 1-9,0 1 0,0-1 0,0 1 0,0 0 0,0 0-1,0 1 1,1-1 0,-1 1 0,0-1 0,1 1 0,0 0 0,-1 1 0,1-1 0,-3 3 9,-4 5-15,0 0-1,1 1 1,0 0-1,1 0 1,-2 5 15,0-2-3,3-3-13,0 0 0,1 0 0,1 1 0,0-1 0,0 1 0,1 0 0,1 1 0,0-1 0,0 1 0,1-1 0,1 1 0,0 0 0,1-1 0,1 1 0,1 9 16,-2-18-1,1 0-1,0-1 1,0 1-1,0-1 1,0 1-1,1-1 1,-1 1-1,1-1 1,0 0-1,0 0 1,0 0-1,1 0 1,-1 0-1,0 0 1,1 0-1,0-1 1,0 0-1,0 1 1,0-1-1,0 0 1,0 0-1,1-1 1,-1 1-1,1-1 1,-1 0-1,1 0 1,-1 0-1,1 0 1,0 0-1,-1-1 1,1 0-1,1 1 2,2-1 11,0 0-1,0-1 0,0 1 1,-1-1-1,1 0 0,0-1 1,0 0-1,-1 0 0,1 0 1,-1-1-1,0 0 0,1 0 1,-1-1-1,-1 0 0,1 0 1,0 0-1,0-1-10,3-5 27,-1 0 0,0 0 0,0-1 0,-1 0 0,-1-1 0,0 1 0,0-1-1,-1 0 1,0-1 0,-1 1 0,-1-1 0,0 0 0,-1 1 0,1-8-27,-2 8-5,0 0 0,-1-1 0,0 1 1,-1-1-1,0 1 0,-1 0 0,0 0 0,-1-1 0,0 1 0,-1 1 1,-1-1-1,1 1 0,-2-1 0,0 2 0,-2-4 5,6 10-9,-1 1 0,0 0 1,0 0-1,0 0 0,0 0 0,0 0 0,-1 1 1,1-1-1,-1 1 0,1 0 0,-1 0 0,0 0 0,0 1 1,0-1-1,0 1 0,-2-1 9,3 2-8,-1-1 0,1 1-1,0 0 1,0 0 0,-1 0-1,1 0 1,0 1 0,0-1 0,-1 1-1,1 0 1,0 0 0,0 0 0,0 0-1,0 1 1,0-1 0,0 1 0,1 0-1,-1-1 1,0 1 0,1 1-1,-2 0 9,-4 6-28,0 1-1,0-1 0,1 1 0,0 1 0,1-1 1,-4 10 28,-2 7 19,1 1 1,-2 10-20,5-8-8,0 2 0,2-1 0,1 1 0,2 0 0,1-1 0,2 26 8,1-39 0,1 0 0,1-1 0,2 6 0,-4-17 0,0-1 0,1 0 0,0 1 0,0-1 0,0 0 0,1 0 0,0 0 0,0 0 0,0-1 0,0 1 0,1-1 0,1 1 0,-3-3 6,0 0 0,1-1 1,-1 1-1,1-1 0,-1 0 0,1 1 0,0-1 0,-1-1 0,1 1 1,0 0-1,0-1 0,-1 1 0,1-1 0,0 0 0,0 0 0,0 0 1,-1 0-1,1 0 0,0-1 0,0 1 0,0-1 0,-1 0 1,1 0-1,0 0 0,-1 0 0,1 0 0,-1-1 0,3-1-6,2-1 26,-1 0-1,0 0 1,0-1-1,0 0 1,0-1-1,-1 1 0,0-1 1,0 0-1,0-1 1,0 0-26,2-7-2,0 1 0,-1-1 0,-1 0 0,0-1 0,0 1 0,-2-1 0,1-9 2,-1 4-5,-1 1-1,-1-1 0,-1 0 0,0 1 0,-3-14 6,1 19 3,-1 0 1,0 0-1,-1 0 0,0 0 0,-3-3-3,5 12-1,0 1 0,-1-1 0,1 1 1,-1 0-1,0 0 0,0 0 0,0 0 0,-1 0 1,2 3-3,0-1 1,0 0-1,0 1 0,-1-1 0,1 1 1,0 0-1,0 0 0,-1 0 1,1 0-1,-1 0 0,1 1 0,-1-1 1,1 1-1,-1-1 0,-1 1 3,0 0-16,0 1 1,0-1-1,1 1 0,-1 0 1,0 0-1,1 1 0,-1-1 1,1 1-1,-1-1 0,1 1 1,0 0-1,-1 0 0,1 1 0,1-1 1,-3 3 15,-3 1-23,2 1 1,-1 1 0,1-1 0,0 1-1,-3 6 23,-2 7-17,1 0-1,1 1 1,1 1-1,1 0 1,1 0-1,1 0 1,-1 12 17,4-24 15,1 0 1,0 0 0,1 0-1,0 0 1,1-1 0,0 1-1,0 0 1,2 0-16,-3-8-5,1 1 1,0-1-1,0 0 0,0 0 1,0 0-1,1 0 0,-1 0 1,1 0-1,0 0 0,0-1 1,0 1-1,0-1 0,0 1 1,0-1-1,1 0 0,-1 0 1,1 0-1,0 0 0,-1 0 1,1 0-1,0-1 0,0 1 1,0-1-1,0 0 0,0 0 1,1 0-1,-1-1 0,2 1 5,3 0 9,0-1 0,0 0 0,0-1 0,0 0 0,0 0-1,0-1 1,0 0 0,0 0 0,-1-1 0,1 0-1,-1 0 1,1-1 0,-1 0 0,0 0 0,-1 0 0,1-1-1,-1 0 1,0-1 0,0 1 0,0-1 0,-1 0 0,0-1-1,0 1 1,-1-1 0,0 0 0,1-1-9,2-9 17,0-1 0,-1 0 0,0 0 0,-2-1 0,0 1 0,-1-1 0,-1 0 0,-1 0 0,0 0 0,-2 0 0,0 0 0,-1 1 0,-1-1 0,-1 0 0,0 1 0,-3-7-17,4 18-13,0 1 0,0-1 0,0 1 0,-1 0 0,0 0 0,0 0 0,0 0 0,-1 1 0,0-1 0,-3-1 13,6 5-6,1 1 0,-1-1 0,0 1 0,0-1 0,-1 1 0,1 0 0,0 0 0,0 0 0,-1 0 0,1 0 0,0 1 0,-1-1 0,1 1 1,0-1-1,-1 1 0,1 0 0,-1 0 0,1 0 0,-1 0 0,1 1 0,0-1 0,-1 1 0,1-1 0,-1 1 0,1 0 0,0 0 0,0 0 0,-1 0 0,1 0 0,0 0 0,-1 2 6,-4 2-9,1 0-1,0 1 1,1 0-1,-1 0 1,1 1-1,0-1 1,-1 3 9,-5 10 1,0 1 0,0 2-1,4-6-10,2 1 0,-1 0 1,2 0-1,0 0 0,2 1 0,0-1 0,0 1 0,2-1 1,0 1-1,1-1 0,1 1 0,0-1 0,4 11 10,-5-23 3,1 0 1,-1 0-1,1 0 0,1 0 0,-1-1 0,1 1 1,0 0-1,0-1 0,0 0 0,0 0 0,1 0 1,0 0-1,0-1 0,0 1 0,0-1 0,0 0 1,3 2-4,-1-2 1,0-1 1,0 1 0,0-1 0,0 0 0,0 0 0,0-1-1,1 1 1,-1-1 0,1-1 0,-1 1 0,1-1-1,-1 0 1,0-1 0,3 0-2,-5 0 10,1 0 1,-1 0-1,0-1 0,1 1 0,-1-1 1,0 0-1,0 0 0,0 0 0,0-1 1,-1 1-1,1-1 0,-1 0 0,0 0 0,1-1 1,-1 1-1,-1 0 0,1-1 0,0 0 1,-1 0-1,0 0 0,0 0 0,0 0 1,1-4-11,2-5 14,-2 0 0,1 0 1,-2 0-1,0 0 0,0-1 1,-1 1-1,-1-8-14,0 4 1,-2 1-1,1-1 0,-2 1 1,0 0-1,-1 0 1,-2-3-1,3 10 4,0 1 0,0 0 0,-1-1 1,0 1-1,-1 1 0,1-1 0,-2 1 1,1 0-1,-1 0 0,0 0 0,0 1 0,-1 0-4,5 4-8,-1 0 0,0 0 0,1 0 0,-1 1 0,0 0 0,0-1 0,1 1 0,-1 0 0,0 0-1,0 1 1,0-1 0,0 0 0,-1 1 0,1 0 0,0 0 0,0 0 0,0 0 8,-1 1-15,-1 0 0,1 0 0,-1 0 0,1 0 0,0 1 0,0 0 0,0 0 0,0 0 0,0 0 0,0 1 0,0 0 15,-5 4-21,0 1 0,1 0 0,0 0 1,0 1-1,1 0 0,0 1 0,1-1 0,-5 10 21,2 1-13,0-1-1,2 1 0,0 0 1,1 0-1,1 1 0,1 0 1,1 0-1,1 0 0,0 10 14,2-21 10,1 1 0,0-1-1,0 0 1,1 0 0,1 0-1,-1 0 1,4 7-10,-4-13-3,-1-1-1,1 1 1,0 0 0,0-1-1,0 1 1,1-1-1,-1 0 1,1 0 0,0 0-1,-1 0 1,1 0 0,1-1-1,-1 1 1,0-1-1,1 0 1,-1 0 0,1 0-1,-1 0 1,1-1-1,3 2 4,0-2 6,1 0 0,-1 0 0,1-1 0,-1 0 0,1 0 0,-1-1-1,1 0 1,-1 0 0,1-1 0,-1 0 0,0 0 0,0 0-1,0-1 1,0 0 0,0-1 0,-1 0 0,1 0 0,-1 0 0,0-1-1,0 1 1,-1-1 0,1-1 0,-1 1 0,0-1 0,-1 0 0,1 0-1,-1-1 1,0 1 0,-1-1 0,0 0 0,3-7-6,-1-3 13,-2 0 0,0-1 0,0 1 0,-2-1 1,0 0-1,-1 0 0,-1 0 0,-1 1 0,0-1 0,-1 0 1,-1 1-1,-1 0 0,0 0 0,-1 0 0,-6-9-13,9 20 1,0-1 0,0 1 0,-1-1 0,0 1 0,-1 1-1,1-1 1,-1 0 0,0 1 0,-1 0 0,-1-1-1,5 4-9,0 1 1,0-1-1,0 1 0,0 0 1,-1 0-1,1 0 0,0 1 1,0-1-1,-1 0 0,1 1 1,0-1-1,-1 1 0,1 0 1,0 0-1,-1 0 0,1 0 1,0 0-1,-1 0 0,1 1 1,0-1-1,-1 1 0,1 0 0,0 0 1,0-1-1,0 1 0,0 1 1,0-1-1,0 0 0,0 0 1,0 1-1,0-1 0,0 1 1,0 0 8,-6 6-19,1 0 0,0 0 0,1 1 1,-1 0-1,2 0 0,-1 0 0,1 1 1,1 0-1,0 0 0,0 0 0,1 1 1,0-1-1,0 5 19,-1 6 3,1 1 0,1 0 1,1-1-1,1 1 0,1 0 1,1 4-4,-1-15 0,1-1 1,0 0 0,0 0 0,1 0-1,0 0 1,1-1 0,0 1-1,0-1 1,2 2-1,-4-8 0,1 1-1,-1-1 1,1 1 0,0-1 0,0 0-1,0 0 1,0 0 0,0-1 0,1 1-1,-1-1 1,1 0 0,0 0-1,0 0 1,-1 0 0,1 0 0,0-1-1,1 0 1,-1 0 0,0 0 0,0 0-1,0-1 1,1 0 0,0 0 0,1 0 16,-1 0 0,0 0 0,0-1 0,1 0 0,-1 0 0,0 0 0,0-1 0,0 1 0,-1-1 0,1-1 0,0 1 1,-1 0-1,1-1 0,3-3-16,-3 1 16,0 1 0,0-1-1,-1 0 1,0-1 0,0 1 0,0-1 0,-1 0 0,0 0 0,0 0 0,2-5-16,1-6 14,-2-1 0,1 0 0,-2-1 0,-1 1 0,0 0 0,-1-1 0,-1 0 0,-1 0-14,0-10 2,-1 0 1,-2 0-1,-4-15-2,6 35-1,-1 0-1,0 0 1,0 0-1,0 0 1,-1 1-1,-1-1 1,1 1-1,-2 0 1,1 0-1,-1 0 1,0 1-1,-6-5 2,11 10-4,-1 0-1,0 1 1,0-1 0,1 1-1,-1-1 1,0 1 0,-1 0-1,1 0 1,0 0 0,0 0-1,0 0 1,-1 0 0,1 1-1,0-1 1,-1 1 0,1 0-1,0-1 1,-1 1 0,1 0-1,-1 1 1,1-1 0,0 0-1,-1 1 1,1-1 0,0 1-1,-1-1 1,1 1 0,0 0-1,0 0 1,0 0 0,0 1-1,0-1 1,0 0 0,0 1-1,0-1 1,0 1-1,1 0 1,-1-1 0,0 2 4,-7 7-24,1 1-1,0 1 1,1 0 0,0 0 0,1 0-1,-1 4 25,-3 5-17,2 1-1,1-1 0,1 2 0,1-1 0,0 1 0,2 0 0,1 0 0,1 0 0,0 0 0,2 0 0,2 6 18,-3-23-8,1-1 0,0 1-1,0-1 1,0 0 0,1 1-1,0-1 1,0 0 0,0 0-1,1 0 1,-1-1 0,1 1-1,1 1 9,-1-3 6,1 0 0,-1 0-1,0 0 1,1 0-1,0 0 1,-1-1 0,1 0-1,0 0 1,0 0-1,1 0 1,-1 0 0,0-1-1,1 0 1,3 1-6,-2-1 4,-1 0 1,1 0 0,-1-1-1,1 1 1,-1-1 0,1-1-1,-1 1 1,1-1 0,-1 0-1,1 0 1,-1-1 0,1 1-1,-1-1 1,0 0-1,0-1 1,0 1 0,0-1-1,-1 0 1,1 0 0,-1-1-1,1 1 1,-1-1 0,0 0-1,-1 0 1,1 0 0,-1-1-1,0 1 1,0-1-1,0 0 1,0 0 0,0-1-5,2-9 24,0 0 1,0-1-1,-1 1 1,-1-1-1,-1 0 0,0 0 1,-1-1-1,-1 1 1,0-6-25,-1 9-6,0 0 0,-1-1 0,-1 1 0,0 0 0,0 0 0,-2 1 0,1-1 0,-2 1 0,1 0 0,-2 0 0,-2-4 6,5 10 2,0 1-1,0 0 0,0 1 0,-1-1 1,0 1-1,0-1 0,0 2 0,0-1 0,-1 0 1,-3-1-2,6 3-9,0 1 1,0 0 0,0 0 0,-1 0 0,1 0-1,0 1 1,0-1 0,0 1 0,-1 0 0,1 0-1,0 0 1,0 0 0,-1 0 0,1 1 0,0 0-1,0-1 1,0 1 0,-1 0 0,1 1 0,0-1-1,-2 2 9,-5 3-18,0 1 0,0 1-1,0 0 1,1 0 0,0 1-1,0 0 1,1 1 0,0 0-1,1 0 1,0 0-1,1 1 1,0 0 0,1 1-1,0-1 1,1 1 0,-2 4 18,3-5-2,1-1 1,-1 1-1,2-1 1,-1 1 0,2-1-1,-1 1 1,1 0 0,1-1-1,0 1 1,1 0-1,0-1 1,0 1 0,1-1-1,0 0 1,1 0 0,0 0-1,1 0 1,0-1-1,2 3 2,-4-8-1,1 0-1,-1 0 0,1 0 1,0 0-1,0-1 0,1 1 1,-1-1-1,1 0 0,0-1 1,-1 1-1,1-1 0,0 0 1,0 0-1,1 0 0,-1-1 1,0 0-1,1 0 0,-1 0 0,0-1 1,1 1-1,-1-1 0,4-1 2,-3 1 9,0-1 0,0 0-1,-1 0 1,1 0-1,-1-1 1,1 1 0,-1-1-1,1-1 1,-1 1 0,0-1-1,0 0 1,0 0-1,0 0 1,-1-1 0,1 0-1,-1 1 1,0-2 0,0 1-1,-1 0 1,1-1-1,0-1-8,3-7 14,-1-1-1,0 1 0,-1-1 0,0 0 0,-1-1 0,-1 1 0,0-1 0,0-11-13,-1-1-14,-1 1 0,-2 0 0,0-1-1,-4-12 15,3 26-53,0 0 0,-1 0-1,-1 0 1,0 0-1,-4-7 54,7 16-17,-1 0-1,0 0 0,0 1 1,0-1-1,-1 1 0,1-1 1,-1 1-1,0 0 0,0 0 1,0 0-1,0 1 0,-1-1 1,1 1-1,-1-1 0,1 1 1,-1 0-1,0 1 0,0-1 1,-1 0 17,2 1-16,1 1 0,-1-1 1,0 1-1,1 0 0,-1 0 0,0 0 1,1 0-1,-1 0 0,0 1 0,1-1 1,-1 1-1,1-1 0,-1 1 0,0 0 1,0 1 15,-2 0-7,1 1 1,0-1 0,0 1 0,0 0 0,0 0 0,0 1-1,1-1 1,-2 3 6,-5 7 6,0 2-1,0-1 0,1 1 0,-2 7-5,9-18-7,-9 21-4,1 0-1,2 0 1,0 0 0,1 1 0,2 1 0,1-1-1,1 1 1,1-1 0,1 1 0,2 3 11,-1-16 24,1 1 0,1-1 0,2 10-24,-2-18 4,-1-1 1,1 1-1,0 0 1,1 0-1,-1-1 0,1 1 1,0-1-1,1 0 1,1 3-5,-3-6-3,1 0 0,-1 0-1,0 0 1,1-1 0,-1 1 0,1-1 0,0 1 0,-1-1-1,1 0 1,0 0 0,0 0 0,0 0 0,0-1 0,0 1-1,0-1 1,0 0 0,0 0 0,0 0 0,0 0 0,-1 0 0,1 0-1,0-1 1,0 0 0,0 0 0,2 0 3,3-2 30,0 1 1,-1-1-1,1-1 1,-1 1 0,0-1-1,0-1 1,0 1-1,5-6-30,-6 4 17,-1 0 1,0 0-1,0-1 0,-1 1 0,1-1 0,-1 0 0,-1-1 1,1 1-1,-1-1 0,-1 1 0,1-1 0,-1-4-17,3-8 5,-2 0-1,-1-1 1,0 1-1,-1-11-4,-2 6-8,0 0 1,-1 0-1,-2 1 0,0-1 1,-2 1-1,0 0 0,-2 0 1,-1 1-1,-3-7 8,8 23-21,1 0-1,-1 1 1,-1-1 0,1 1 0,-1 0 0,0 0-1,-5-4 22,8 9-6,1-1 0,-1 1 1,0-1-1,0 1 0,0 0 0,0 0 0,0 0 0,0 0 0,0 0 0,0 0 0,0 0 0,0 1 0,0-1 0,0 1 0,-1 0 0,1 0 0,0 0 1,0 0-1,-1 0 0,1 0 0,0 0 0,0 1 0,0-1 0,-1 1 0,1-1 0,0 1 0,0 0 0,-1 0 6,-2 3-10,0-1-1,0 1 0,0 0 1,1 0-1,-1 1 0,1-1 1,0 1-1,0 0 1,1 0-1,-1 0 0,-2 6 11,-4 9-13,1 0-1,-5 17 14,9-20-19,0 1 0,0 0 0,2 1-1,1-1 1,0 1 0,1 11 19,1-15 1,1 0-1,0 0 0,1 0 1,0 0-1,2 0 0,0-1 1,0 1-1,3 3 0,-5-12 9,1-1 0,0 0 0,0 0-1,1 0 1,-1-1 0,1 1 0,0-1 0,0 1-1,1-1 1,-1-1 0,1 1 0,0-1 0,0 1-1,0-1 1,5 2-9,-6-3 12,0-1 1,1 1-1,0-1 0,-1 0 0,1 0 0,0 0 0,0 0 0,0-1 0,0 0 1,-1 0-1,1 0 0,0-1 0,0 0 0,0 0 0,-1 0 0,1 0 1,0-1-1,-1 0 0,2 0-12,-2-1 11,0 1 0,0-1 0,-1 0 0,1 0 0,-1 0 0,1-1 0,-1 1 0,0-1 0,-1 0 0,1 1-1,-1-1 1,1 0 0,-1-1 0,0 1 0,-1 0 0,1-1 0,0-1-11,1-5 24,-1-1 0,1 0 0,-2 1 0,0-1 0,0 0 0,-1-5-24,-1 1 6,0-1 0,-2 0 0,0 0 0,0 1 0,-2 0 0,0 0 0,-1 0-1,0 0 1,-1 1 0,-6-9-6,11 21-10,0-1-1,0 1 0,-1 0 1,1 0-1,-1 0 0,0 0 1,0 1-1,0-1 0,0 1 1,-1-1 10,3 2-4,-1 1-1,1-1 1,-1 0 0,1 1 0,-1-1-1,0 1 1,1 0 0,-1-1 0,0 1-1,1 0 1,-1 0 0,0 0 0,1 0 0,-1 0-1,0 0 1,1 1 0,-1-1 0,0 1-1,1-1 1,-1 1 0,1-1 0,-1 1-1,1 0 1,-1 0 4,-5 3-11,1 1 0,0 0 1,0 0-1,0 1 0,0 0 0,1-1 0,0 2 0,0-1 0,1 1 1,0-1-1,0 1 0,0 0 0,1 1 0,-1 4 11,-2 5-22,1-1-1,1 1 0,0 0 1,2 0-1,0 1 0,0 2 23,2-10-4,0-1-1,1 1 1,0-1-1,0 1 1,1 0-1,0-1 1,1 0-1,0 0 1,0 0-1,1 0 1,1 3 4,-3-9 0,0 0-1,-1 0 1,1 0 0,0-1-1,1 1 1,-1 0 0,0-1 0,1 0-1,-1 1 1,1-1 0,0 0-1,0-1 1,-1 1 0,1 0-1,1-1 1,-1 1 0,0-1 0,0 0-1,0 0 1,1 0 0,-1-1-1,0 1 1,1-1 0,-1 0 0,1 0-1,-1 0 1,0 0 0,1 0-1,-1-1 1,0 0 0,1 0 0,2-1 0,-1 1 14,0-1 0,-1 0 0,1 0 1,-1-1-1,1 0 0,-1 1 1,0-1-1,0-1 0,0 1 1,0-1-1,-1 1 0,2-2-14,0-2 18,0 0 0,-1 0-1,0 0 1,0 0-1,-1 0 1,0-1-1,2-4-17,-1-2 25,-1-1 1,0 1-1,-1 0 0,0-1 0,-1 0 0,-1 1 0,0-1 0,-2-9-25,0 11 6,0 0 0,-1 0 0,-1 0-1,0 1 1,0 0 0,-3-4-6,6 13-8,-1 0 1,0 0 0,0-1 0,0 2-1,0-1 1,0 0 0,-1 0 0,1 1-1,-1-1 1,0 1 0,-2-2 7,3 3-10,0 0 1,0 1-1,1-1 1,-1 0-1,0 1 1,0-1-1,0 1 1,0 0-1,0-1 1,0 1-1,0 0 1,0 0-1,0 1 1,0-1-1,0 0 1,0 1-1,0-1 1,0 1-1,0-1 1,0 1-1,-1 1 10,-1 0-17,-1 1 0,1-1 1,0 1-1,0 0 0,0 1 0,1-1 0,-1 0 0,1 1 1,0 0-1,0 0 0,0 0 0,1 0 0,-1 1 0,1-1 0,0 1 1,0-1-1,0 1 0,1 0 0,0 0 17,-1 3-280,0 1-1,0 0 1,1-1-1,0 1 1,1 0-1,0 0 0,1 0 1,-1 0-1,2-1 1,0 4 280,1 0-1592,0 0 0,1 0 0,5 9 1592,-7-17-1190,1 1 1,0 0-1,0 0 0,0-1 0,0 0 1,1 1 1189,8 6-4608</inkml:trace>
  <inkml:trace contextRef="#ctx0" brushRef="#br0" timeOffset="39097.955">463 391 7552,'0'-52'8415,"0"17"-5583,-1 34-2667,1-1 0,0 0-1,0 1 1,-1-1 0,1 0-1,-1 1 1,1-1 0,-1 0-1,0 1 1,0-1 0,0 1-1,0 0 1,0-1 0,0 1-1,0-1 1,0 1-165,0 0 405,1 10 273,4 585 2170,-3-574-2758,1-1 0,3 14-90,-1-2 49,-3-12 136,-2-9 1091,-2-19-1218,1 0 0,-1-1 0,2 1 0,-1 0 0,2-1 0,-1 1 0,1 0 0,0-1-58,13-231-48,-5 150 14,-5 0-1,-7-84 35,-3 133-224,7 553 251,0-504-7,-1 5 117,2 1 1,-1-1 0,2 0-1,1 6-137,-3-18 10,0 0-1,0 0 1,0 0-1,0 0 1,0 0 0,0 0-1,0-1 1,0 1-1,0 0 1,0 0-1,0 0 1,0 0-1,0 0 1,0 0 0,0 0-1,0 0 1,0 0-1,0 0 1,0 0-1,0 0 1,0 0-1,1 0 1,-1 0 0,0 0-1,0 0 1,0 0-1,0 0 1,0 0-1,0 0 1,0 0 0,0 1-1,0-1 1,0 0-1,0 0 1,0 0-1,0 0 1,0 0-1,0 0 1,0 0 0,0 0-1,0 0-9,1-10 163,0-13-51,-1-19 1,-3-156-221,3 169 76,0 22 0,0-1 0,0 1 0,0-1 0,-2-5 32,2 13-2,0 0 0,0 1 1,0-1-1,0 0 0,0 0 0,0 0 0,0 0 0,0 0 0,0 0 1,0 0-1,0 0 0,0 0 0,0 0 0,0 0 0,0 0 0,0 0 0,0 0 1,0 0-1,0 0 0,0 0 0,0 0 0,0 0 0,0 0 0,0 0 1,-1 0-1,1 0 0,0 0 0,0 1 0,0-1 0,0 0 0,0 0 1,0 0-1,0 0 0,0 0 0,0 0 0,0 0 0,0 0 0,0 0 1,0 0-1,0 0 0,0-1 0,0 1 0,0 0 0,-1 0 0,1 0 1,0 0-1,0 0 0,0 0 0,0 0 0,0 0 0,0 0 0,0 0 0,0 0 1,0 0-1,0 0 0,0 0 0,0 0 0,0 0 2,-4 10-64,-1 14-20,4-8-525,0-1-1,1 0 1,1 1-1,0 0 610,0-9-1452,0 0 0,0 0-1,1 0 1,0-1 0,0 1-1,1 0 1,0-1 0,0 0-1,3 6 1453,11 10-5450</inkml:trace>
  <inkml:trace contextRef="#ctx0" brushRef="#br0" timeOffset="41485.082">483 230 8960,'0'2'6436,"-1"3"-3866,-1 1-1802,1-1 1,-1 1-1,1 0 0,0 4-768,1-9 571,0-1 32,0 0 42,0 0 16,0 0-593,-1 1 0,1 0-1,0 0 1,0 0 0,0 0 0,0-1-1,0 1 1,0 0 0,0 0 0,0 0-1,0 0 1,0 0 0,0-1-1,0 1 1,1 0 0,-1 0 0,0 0-1,1-1 1,-1 1 0,0 0 0,1 0-1,-1-1 1,1 1 0,-1 0-1,1-1 1,0 1 0,-1 0 0,1-1-1,-1 1 1,1-1 0,0 1 0,0-1-1,-1 1 1,1-1 0,0 0 0,0 1-1,0-1 1,-1 0 0,1 0-1,0 1 1,0-1 0,0 0 0,0 0-1,0 0 1,-1 0 0,1 0 0,0 0-1,0-1-67,8 1 267,-1 0 0,0-1 0,1-1 0,7-1-267,-7 1 65,38-7 291,0-1-201,1 2 0,0 3 0,21 1-155,-3 1 354,63-11-354,-16 1-18,130 2 18,-164 8 353,46-9-353,-21 1 127,-41 7-130,1 2-1,0 3 1,15 4 3,-2 0 54,57-6-54,33 2 52,78 20 119,-194-16-184,35-3 13,-7-1 34,232 20 9,-226-15-167,61-5 124,-54-2-20,26 7 20,27 4-21,171-8 211,-167-3-135,25 1 36,-91 0-54,27 7-37,-60-1 0,0 0 0,32-1 0,133-5-123,-202 0 117,352-6-158,-118 1 206,-21 10-84,32-5 175,-51 5 24,-163-3-154,229 6 45,-111 2-88,-68-3 43,142-2 88,-215-5-92,244-5 39,-15-12 132,-119 11-157,1 6-1,-1 5 1,31 10-13,-123-11 490,34 0-490,-72-4 0,-1 0 1,1 0-1,0 0 0,-1 0 0,1 0 0,0 0 0,-1 0 0,1 0 0,0-1 0,-1 1 0,1 0 0,-1 0 0,1-1 0,0 1 1,-1 0-1,1-1 0,-1 1 0,1 0 0,-1-1 0,1 1 0,-1-1 0,1 1 0,-1-1 0,1 1 0,-1-1 0,0 1 0,1-2 0,-3-5-3054,-7 1-5563,5 6 2234</inkml:trace>
  <inkml:trace contextRef="#ctx0" brushRef="#br0" timeOffset="42115.054">7832 32 10624,'45'-21'12090,"-37"16"-11028,-7 5-886,1-1 1,-1 0-1,0 1 0,0-1 1,0 0-1,1 1 0,-1 0 0,0-1 1,0 1-1,1 0 0,-1 0 0,0-1 1,1 1-1,-1 0 0,1 0 1,-1 1-177,21 0 294,0 0 1,0 2 0,0 1 0,0 1-1,0 0 1,16 8-295,-4 0 93,0 2 0,-1 2 0,23 15-93,-33-16 72,0 1-1,-1 1 0,0 2 0,-2 0 0,0 1 0,-2 1 0,0 0 0,-2 2 0,0 0-71,-15-23 28,0 0 0,0 0-1,-1 0 1,1 0-1,-1 0 1,1 0 0,-1 0-1,1 0 1,-1 0 0,0 1-1,1-1 1,-1 0-1,0 0 1,0 0 0,0 0-1,0 1 1,0-1-1,0 0 1,0 0 0,0 0-1,0 1 1,-1-1-1,1 0 1,-1 0 0,1 0-1,0 0 1,-1 0-1,0 0 1,1 0 0,-1 0-1,0 0-27,-1 2 57,-1-1 1,0 1-1,0-1 0,-1 0 0,1 0 0,0-1 1,-1 1-1,1-1 0,-4 2-57,-61 23 211,-142 51-91,129-49 2,-44 24-122,90-37-273,-1 1 268,-19 12 5,43-21-2270,1 1 0,-1 0 1,-7 7 2269,6-3-6838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2:50.5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6516 8577 216 0,'7'-10'82'0,"-4"1"-64"0,1-7 13 16,-1 13 3-16,1-6-5 15,-4-1 1-15,4 1-6 16,-1-1-3-16,1 4-11 16,-1 0 9-16,-3 3 4 0,0 3 4 15,0 0 1-15,-3 6-2 16,-4 3 1-16,3 4-4 16,-3-4 0-16,3 1-1 15,-10 12-2-15,-3 6-4 0,-1 3 0 16,-3 1-5-1,3-4 1-15,4-6-5 0,-11 31 1 16,-17 35-5-16,0 3 0 16,-11 3-1-16,-14 12-2 15,-11 14-2-15,8-11 1 16,6-8 1-16,8-4 2 16,3 0-3-16,7-9 0 15,7-7 1-15,0-12 2 16,11-18-3-16,7-4 0 15,3-16 1-15,8-6 0 16,3-12-3-16,3-4 2 16,1-3-1-16,-1-6 0 15,4-6-29-15,0 6-12 16,0-9-27-16,0 5-8 16,4-5-49-16,3-4-22 15,-4 1 27-15</inkml:trace>
  <inkml:trace contextRef="#ctx0" brushRef="#br0" timeOffset="463.298">5602 8812 260 0,'-21'-38'96'0,"21"26"-75"0,-4-4 30 0,4 7 7 16,0 2-15-16,0 1-4 15,0-3-4-15,0-1 1 16,4 4-20-16,-1 0 6 0,8 9 2 16,7 9 5-16,-1 4 2 15,1-3-5-15,7 30-2 16,24 45-4-16,18 9-3 15,4-3-7-15,6 16-4 16,1 13 1-16,-4-14 2 16,11 1-2-16,-8-3 1 15,-3 2-3-15,-10-15 2 16,-15-15 0-16,-6-13 1 0,-12-13-4 16,-6-9-1-16,-7-13 1 15,-4-6 2-15,-4-3-3 16,-3-9 0-16,-3-4-3 15,-4-3-1-15,-4-2-19 16,1 2-9-16,-4-6-43 16,3-6-18-16,1 2-52 15,-1-14-23-15,-3-7 4 16</inkml:trace>
  <inkml:trace contextRef="#ctx0" brushRef="#br0" timeOffset="2295.631">7708 8548 208 0,'-3'-6'79'0,"-1"3"-61"0,1-3 15 0,3 6 3 16,0-3-3-16,0-4 1 16,0 7-4-16,-4-3 1 15,4-3-17-15,0 6 7 0,0-3 3 16,0 3-1-16,0 0-2 15,0 0 0-15,0 0-1 16,0 3-3-16,0 3 0 16,0-3-3-16,0 7-1 15,4-1 1-15,3 1 2 16,3-1-1-16,4 3 1 16,8 4-2-16,9 3-1 15,8 3-3-15,10 6-1 16,8 10 3-16,3 3 3 15,7 15-6-15,21 32-3 0,4-4 3 16,0-5 4 0,-8 5-5-16,-3 1 0 0,1 6-2 15,-5-6-1-15,-3-10-1 16,-10-12 0-16,-11-4 0 16,-8-5 0-16,-9-14 0 15,-4-5 2-15,-8-10-3 16,-6-3-2-16,-4-6 2 15,-3-7 2-15,-1 0 0 16,-3 1 0-16,0-4-1 16,-7-3 0-16,0 3-2 0,0-2 1 15,0-4-2-15,0 6-1 16,0-6 1-16,-3 0-1 16,-4-6 0-16,-4 6 0 15,-7-4 0-15,-10-2 2 16,-11-3-1-16,-14 9-1 15,-6-3 1-15,-19-4-1 16,-28 7 0-16,-7 7 2 16,-3-4-1-16,-15-3-1 15,4 0 1-15,7 6-1 16,18-3-3-16,7 3 0 16,10 7 2-16,15 3 0 15,17-1-15-15,17 1-4 16,19-3-32-16,17-7-14 0,14-6-42 15,7-10-17-15,18-2-68 16</inkml:trace>
  <inkml:trace contextRef="#ctx0" brushRef="#br0" timeOffset="3016.866">9592 8868 296 0,'-21'0'112'0,"14"0"-87"0,-4 0 20 16,8 0 4-16,3 0-7 16,0 0 0-16,0 0-1 0,0 0 1 15,7 3-23 1,7 7 9-16,7 5 3 0,14-2-3 0,18-4-2 16,14 7-8-16,4-7-3 15,-1-5-5-15,15-4-1 16,3 0 1-16,0 0 4 15,-10 3-8 1,-11 0-1-16,-10 3-3 0,-12 0 1 16,-9 1-2-16,-8-1 2 15,-3 0 0-15,-8-3 3 16,-3 1-14-16,-3-4-5 16,-1-4-33-16,-2-2-15 15,-5 0-50-15,1 0-22 16,-1-1-55-1</inkml:trace>
  <inkml:trace contextRef="#ctx0" brushRef="#br0" timeOffset="3661.575">10763 8269 356 0,'-39'-9'134'0,"32"3"-104"0,-7-4 29 16,11 1 5-16,-1 3-17 16,4-7-2-16,7-6-15 0,7-6-6 15,15 0-14-15,6-3 2 0,11 9 4 16,0 6 1-16,3 7 1 16,4 12 0-16,-4 10-2 15,-3 9-6-15,-11 3-4 16,-10 4 8-16,-11-1 2 15,-10 1-3-15,-11-1-3 16,-4 3-5-16,-3 4-2 16,0-4-1-16,3 7 1 15,1-3-4-15,3-4 0 16,0-2-1-16,0-1 0 16,3-3 0-16,4-3 0 15,0-3 2-15,7-3 0 16,0 6 0-16,7-3 0 15,7 0 0-15,8-3 0 16,2 0 0-16,12 6 0 16,-1 3 0-16,4 10 0 15,0 12 0-15,0 3 0 0,3 4 0 16,4-4 0-16,-4-3 0 16,-6 0 2-16,-8-3 1 15,-10-3 3-15,-15 0-3 16,-10-6 0-16,0-10-1 15,-17 10 1-15,3-10 0 16,-22 3 1-16,8-6-5 16,-50 3 1-16,-27 7 0 15,-5-7 0-15,-17-6 0 16,4-6 2-16,17-1-3 0,14-5-2 16,15-1-14-16,17-3-4 15,17 1-42-15,19-4-17 16,9-6-62-16,26-13-24 15,7-6-17 1</inkml:trace>
  <inkml:trace contextRef="#ctx0" brushRef="#br0" timeOffset="5388.381">4579 7464 236 0,'21'-76'90'0,"-10"45"-70"0,6 9 17 0,-9 13 4 16,2-1-2-16,-3 4 1 16,0 6-2-16,0 6 1 15,-3 13-21-15,3 12 5 16,-4 45 4-16,1 14 0 0,-1 30 4 16,4 40-11-16,1 50-2 15,2 31-8-15,4 29-4 16,0 31 5-16,4-7 5 15,3-5-4-15,-10-16 1 16,3-22-2-16,0-29 1 16,-3-15-6-16,6-22-2 0,1-38-2 15,3-24 1-15,4-26-2 16,-8-28-1-16,4-13 1 16,1-15-1-16,6-13-3 15,7-9 0-15,0-13 2 16,8-9 0-16,6-3 1 15,1 0 0-15,27-7-3 16,11-2 2-16,15-4 1 16,31 0 2-16,17-6 1 15,33-7 3-15,24-2-1 16,35 0 2-16,15-1-4 16,17 7-2-16,43 3 0 15,20 3 1-15,68 0-1 0,-18 6 2 16,11 0-2-16,3 1 2 15,4-10 2-15,-8 3 2 16,-20-10-3-16,-11-5-3 16,6-7 2-16,-30 3 2 15,-29 7-2-15,-15 5 0 16,-34 7-1-16,-22 10 1 16,-20 3-2-16,-40 2-1 15,-24-2 1-15,-11 3-1 16,-21-4 0-16,-21 1 0 15,-21-4 0-15,-22 1 0 16,-10-10 0-16,-18-3 2 16,-14-10 1-16,-13-15 1 15,-19-44-5-15,-17-25 1 0,-22-63 2 16,-6-34 3-16,-8-60-2 16,1-44-2-16,-4-31-11 15,-7 25-4-15,0 25 5 16,7 69 4-16,3 43 4 15,8 33 1-15,10 24-3 16,4 35 2-16,3 15 1 16,3 19 2-16,1 10-1 15,-4 9-1-15,-3 7 1 16,-7 8 1-16,-8 7-3 16,-3 7 0-16,4 2 1 0,-11 7 0 15,-14 6 0 1,-25 6 2-16,3 10-3 0,-13 3-2 15,-29 6 4 1,-3 9 1-16,-14 4-3 16,-21 0 1-16,-4-4 0 15,-32-6 0-15,-3-3 0 0,-22-3 0 16,-27-3 0-16,-1 0 0 16,-28 0 0-16,-14 3 0 15,0-3 0-15,-10 2 0 16,-26-2 0-16,8-3 0 15,7-3 0-15,-11-4 0 16,-17-9 0-16,10 0 0 16,14 6 0-16,-13-3 0 0,9 13 0 15,33-7 0-15,-11 4 0 16,35-4 0-16,15-2-29 16,41-11-10-16,19-8-65 15,45-7-27-15,32-22-67 16</inkml:trace>
  <inkml:trace contextRef="#ctx0" brushRef="#br0" timeOffset="8074.855">22945 8398 304 0,'7'-13'112'0,"0"7"-87"0,-4-3 13 0,-3 9 1 16,0 0-3-16,0 0 2 16,0 6-5-16,-3-3 0 15,-4 13-19-15,-7 9 7 0,-15 22 3 16,-13 16-1-16,-21 12-2 15,-8 28-5-15,-14 23-2 16,-28 12-8-16,-6 25-2 16,-1-3-2-16,-7 3-2 15,-4 9 3-15,18-21 2 16,21-23-2-16,15-12-2 16,17-12 0-16,14-17-1 15,11-18-5-15,14-12 1 16,6-13 2-16,5-13 1 15,3-9-13-15,3-9-3 16,1-4-26-16,-1-9-13 0,1 0-28 16,-1-12-12-16,8-4-65 15</inkml:trace>
  <inkml:trace contextRef="#ctx0" brushRef="#br0" timeOffset="8466.848">22059 8116 280 0,'-7'-76'104'0,"7"48"-81"0,-3 0 16 0,3 19 3 16,0-4-14-16,0 4-1 15,0-1-3-15,0 4 0 16,0 19 4-16,3 21 5 16,4 22-1-16,7 13 1 15,15 54-3-15,9 24-1 16,12 44-12-16,3 13-5 16,3 34-7-16,-3-9-2 15,0 10-1-15,-4-23 1 16,-3-6 0-16,0-25 1 15,-4-31-2-15,-10-29-2 0,-7-25-4 16,-4-24 0-16,-3-20-38 16,-4-15-16-16,0-16-20 15,-4-9-4-15,1-10-93 16</inkml:trace>
  <inkml:trace contextRef="#ctx0" brushRef="#br0" timeOffset="11061.565">24321 8489 280 0,'-15'-22'107'0,"12"12"-83"0,-4-2 10 0,7 6 0 16,-4-1-6-16,1 1 1 15,3 0-8-15,0 3 0 16,0 3-12-16,3 0 1 0,4 9 3 0,7 10 8 16,4 12 5-16,7 7-3 15,14 15-2 1,24 4 0-16,15 2-1 16,6 13-7-16,12 22 0 15,13-3-10-15,4-6-2 0,-7 3 3 16,-8 0 5-16,-6 6-3 15,-11-7 2-15,-10-8 4 16,-11-13 4-16,-14-7-4 16,-7-5 1-16,-11-14-6 15,-4-5 1-15,-6-10-3 16,-4-3 2-16,-3-6-4 16,-1-7 0-16,-3 0 1 15,-3 1 2-15,-4-4-1 16,0-3 0-16,-4-3-3 0,-3 0 1 15,-3 0 0-15,-4 0 1 16,-7 0-2-16,-8 0 1 16,-6 0 0-16,-7-9 1 15,-15-4-5-15,-24-2-1 16,-14-4 3-16,-7-3 3 16,-22 0-1-16,-6-3-2 15,6 6-3-15,8 9-1 16,3 10 4-16,14 0 1 15,21 7-14-15,25-7-6 16,32-10-60-16,28-12-26 16,29-12-122-1</inkml:trace>
  <inkml:trace contextRef="#ctx0" brushRef="#br0" timeOffset="11678.175">23872 10182 268 0,'-24'0'101'0,"24"-3"-78"0,0-3 22 0,0 6 6 16,0 0-9-16,0-4 0 15,0 1-2-15,0 3 2 16,0 0-23-16,0 0 7 0,0 0 4 15,0 0-5-15,3 3-2 16,4 1-7-16,4-4 0 16,3 9-3-16,7-9 0 15,18 0 1-15,25 0 2 0,20-9-3 16,15 5 0 0,32-2-5-16,10 3-3 15,24 3 0-15,12 0-1 16,-11 0-2-16,14 3 1 0,-22-3 2 15,-20 3 2-15,-15 0-1 16,-13 1-1-16,-15-4-1 16,-17 6 0-16,-15-6 0 15,-14 0 0-15,-10 0-2 16,-7 0 1-16,-11 0 0 16,-7 0 3-16,-3-6-1 15,-11 6 2-15,-4 0-6 16,-3-4-3-16,0-2-19 0,0 0-9 15,0 0-46-15,0-1-19 16,7-2-139 0</inkml:trace>
  <inkml:trace contextRef="#ctx0" brushRef="#br0" timeOffset="12941.525">26688 9326 348 0,'-25'0'129'0,"18"0"-100"0,0 3 11 15,7-3 0-15,0 0-9 16,0 0-1-16,7 0-1 16,3 0 1-16,5 0-16 15,6 3 3-15,3 0 3 0,5 1 0 16,6 2 0-16,14 0-4 15,8 3 0-15,3 4-5 16,3 6-1-16,-3 0-2 16,-3-1 0-16,-1 1 0 0,4-3 0 15,4-7-4-15,-1-5-1 16,1-4 1-16,-11-4 0 16,-8-2-2-16,-9 3-2 15,-8 0-2-15,-3 0-1 16,-11 0-25-16,-7 3-11 15,-7 0-22-15,0 3-7 16,0 0-28-16,0-3-9 16,-4 3-59-1</inkml:trace>
  <inkml:trace contextRef="#ctx0" brushRef="#br0" timeOffset="13347.227">28025 8649 376 0,'10'-57'140'0,"-3"32"-109"0,4-3 7 0,-4 19-3 15,0-1-8-15,0 4 4 16,0 6 3-16,0 19 3 16,0 12-20-16,0 13 8 0,-7 6 5 15,0 19-12-15,0 31-2 16,-3 10-6-16,-1-3 1 16,1 28-6-1,-1-10-1-15,1-12-2 0,-1-16-2 16,1-3 3-16,-1-3 0 15,1-3-4-15,-1-16-1 16,0-12-21-16,4-10-8 16,0-13-39-16,0-5-15 15,0-13-24-15,8-4-10 16,-1-21-37 0</inkml:trace>
  <inkml:trace contextRef="#ctx0" brushRef="#br0" timeOffset="13995.253">28603 9746 324 0,'-14'-3'121'0,"7"6"-95"0,-7-3 18 16,7 0 2-16,0 0-21 16,-4 3-3-16,1 0-10 0,3 4-2 15,0-4-6-15,0 3-1 0,3 4 3 16,4-1 1-16,4 0 3 16,3 1-1-16,0-4 2 15,3-3-4-15,1 3 1 16,3-2 1-16,0-8 2 15,0-2 1-15,-3 3 0 16,-4-6 2-16,-4-7 2 16,-3 10-3-16,-3-7 2 15,-4 4-4-15,0-1-1 16,-4 7-4-16,-3 3 1 16,-4 6-4-16,1 4-2 15,-1-1 0-15,4 4 1 16,0 6-1-16,7 3 2 15,3-1-2-15,8-2 2 0,10-6 0 16,7-7 3-16,4-6-1 16,-1-9 2-16,1-4 0 15,-4-3 1-15,-3-5 4 16,-7 2 5-16,-4 0-3 16,-11 0 0-16,-7 3-8 15,-10 10-4-15,-7 9-1 16,-4 0 1-16,4 4-3 15,3 2 0-15,8 1-4 16,3-4 1-16,7-3-7 0,3 6-1 16,1-9-17-1,3 0-7-15,7 0-38 0,7-3-16 16,7-6-117 0,0-7-58-16,4-9 134 15</inkml:trace>
  <inkml:trace contextRef="#ctx0" brushRef="#br0" timeOffset="14574.739">29108 8896 380 0,'3'-40'143'0,"8"21"-112"0,-1-3 16 0,-3 9-1 0,1 4-6 15,-5 0 0-15,-3-1-4 16,-3 10 0-16,-8 10-20 16,-10-1-5-16,-7 7-3 0,-8 6-7 15,-3 6 0-15,4 9-1 16,3-5 2 0,8 5-3-16,6-8 0 0,11-1 1 15,4-6 0-15,6 3 0 16,8-6 0-16,3-4-3 15,3-2 0-15,5-1 2 16,2-2 2-16,4-1 0 16,8-6-1-16,3 7-2 15,6-1 1-15,15 10 1 0,18 0 2 16,0 6-3-16,-1 6 0 16,4 10 1-16,11 15 2 15,3 10-1-15,-6-3 2 16,-15-7 0-16,-14-2 3 15,-18-4 12-15,-10-9 6 16,-15-7-4-16,-10-2-1 16,-17-4-5-16,-15-6 1 15,-21 3-8-15,-7-6-2 16,-7-7-5-16,-14-6-1 16,-21-6 1-16,-7 0 0 15,3-9-3-15,0 0 2 16,7-7-10-16,15 7-3 15,10-1-6-15,17 1-3 0,22-1-75 16,18-2-11 0,13-4-9-16,8-9-68 15</inkml:trace>
  <inkml:trace contextRef="#ctx0" brushRef="#br0" timeOffset="14938.453">29295 8733 316 0,'-32'-15'118'0,"21"12"-92"0,-6-4 24 0,10 7 5 16,0 0-11-16,0 3-4 15,-1 1-5-15,5-4-2 16,-1 3-18-16,1 6 4 0,6 1 4 16,8-4 1-16,14 0 1 15,21-3-8-15,17-3-2 16,11-6-5-16,11 0 1 16,10-1-6-16,4 4-3 15,-11 3 1-15,-14 0 0 16,-10 0-4-16,-15 0 1 15,-10 0-33-15,-11 0-13 0,-7 0-43 16,-7 3-16-16,4-6-93 16</inkml:trace>
  <inkml:trace contextRef="#ctx0" brushRef="#br0" timeOffset="15910.427">29947 8031 304 0,'-70'-50'115'0,"34"31"-89"0,-20-3 1 0,31 10-6 16,-10-4-3-16,-11-9 3 15,-21 3 0-15,-17-9 2 0,-8-7-13 16,-14-9 3-16,-25-6 1 15,-3-1-1-15,-24 1 0 16,-15 3-3-16,-14 3 1 0,-14-3-2 16,-14 3 0-16,-15-10-3 15,-24 7-1-15,0-7-1 16,-28 7 0-16,-18 3 0 16,-7 10 0-16,-17 12-5 15,-26 15 1-15,-13 13 0 16,-4 16 0-16,-3 19 0 15,-8 6 0-15,-6 9 0 16,-11 0 2-16,21 4 3 16,10 24 2-16,-3 10-1 15,4 13 1-15,24 2 0 0,8 26 3 16,6 6-3 0,32 9-2-16,18 13 0 15,35-6 1-15,32 12-3 16,21 6-2-16,36-2 2 0,31 15 0 15,38-16-4-15,37 16 1 16,34-3 0-16,32 6 0 16,32 50-3-16,49-28 2 15,32 7 1-15,57-20 2 16,31-18 1-16,43 0 3 16,52-7 1-16,40-28 3 15,38-18-3-15,21-10 1 16,29 0-7-16,20-13-1 15,15-18 0-15,24-25 0 0,4-23 2 16,11-15 3-16,-201-9-2 16,313-45 0-16,-35-30-3 15,-31-10-3-15,-26-10-1 16,-20-9 3 0,-32-25-2-16,-32-9 1 0,-42-1 0 15,-18-40 0-15,-11-13 4 16,-49-31 3-16,-17 3-2 15,-39-31 0-15,-32 18-1 16,-43-15 1-16,-59 32 0 16,-46-11 1-16,-43 20 2 15,-45 6 1-15,-57-10-6 16,-39 16-2-16,-45 7-11 0,-36-4-5 16,-35 19-22-16,-15 19-8 15,-34 22-15-15,-8 25-6 16,-17 28-36-16,-3 28-14 15,2 20-19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3:34.0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1259 2556 200 0,'-3'0'77'0,"3"-6"-60"0,-7 0 13 0,7 6 1 16,-4-6-5-16,1-1-1 16,-1 1 0-16,1 3 1 15,-1 3-14-15,1 0-2 0,-1 0-3 16,1 3-3-16,-1 3-1 15,1 4 1-15,-1-1 0 16,4 1-5-16,0-4-1 16,4 3 1-16,3 1 2 15,0-4 0-15,3-3-1 16,1-3 3-16,6 0 0 16,-6-3 1-16,0 3 0 15,-1-9 0-15,-3-1 2 0,0 4 1 16,-3-4 1-16,-4-2 2 15,-4 3 4-15,-3 2-6 16,4 4 0-16,-8 3-2 16,1 6 1-16,-1 4-4 15,0 5-2-15,-3-5 0 16,4 9-1-16,3-4 0 16,3-2 0-16,4-1-3 15,4-2 2-15,3-10 3 16,7-10 3-16,3 1 0 15,1-3 0-15,-4-1-3 16,-7-3 1-16,-3 7 0 16,-8 9 1-16,-3 0-64 15,0 0-29-15,-3 6-65 16</inkml:trace>
  <inkml:trace contextRef="#ctx0" brushRef="#br0" timeOffset="1125.215">603 1848 200 0,'-10'0'77'0,"6"0"-60"0,1 3 10 0,3-3 4 0,0 0-6 16,0 0 3-16,0 0-3 15,3 0 0-15,1 6-14 16,3-6 7-16,3 3 4 0,11 4 4 16,1-7 2-16,9 0-2 15,1 0-1-15,10 0-8 16,-3-7-2-16,-3 7-5 16,-1 0-1-16,0 7-5 15,-7-7-3-15,1 3 0 16,-8 0 1-16,-4 0-1 15,1-3-1-15,-7 6 3 16,-4-6 0-16,-4 0-30 16,-3 0-12-16,0 0-29 15,0 0-10-15</inkml:trace>
  <inkml:trace contextRef="#ctx0" brushRef="#br0" timeOffset="1934.27">1199 1553 240 0,'8'-19'90'0,"-1"19"-70"0,3-9 13 15,-3-1-1-15,-3 10-2 0,-1-6 2 16,-3 6 0-16,0 6 0 15,-3-2-17-15,-4 5 4 0,-4 4 2 16,-3 5-3-16,0-5 2 16,0 9-11-16,0-3-3 15,0-1-4-15,3 1 1 16,-3-3-2-16,10-3-1 16,1-4-2-16,3-3 1 15,7-3-1-15,7-3 0 16,0 7 0-16,4-4 0 15,-1-3 2-15,5 9 2 16,2-6-1-16,8 4-1 16,-4 2 1-16,-3 4-1 0,0 2 0 15,-4 7 0-15,0-3 2 16,-3 6 1-16,-4 6-4 16,-4 1 1-16,-6-7 6 15,-1 3 6-15,-3-3 3 16,0-6 3-16,-3-3-4 15,-8-4 2-15,-3-2-7 16,-14-4-3-16,0 0-3 16,-11 0-3-16,0-6 1 15,-10 7 1-15,10-4-3 16,0-3 0-16,4 0-26 16,10 0-11-16,4 0-25 0,17-3-64 15,8-4 14 1,17-8-24-1</inkml:trace>
  <inkml:trace contextRef="#ctx0" brushRef="#br0" timeOffset="2225.605">1245 1490 348 0,'-7'0'132'0,"11"0"-103"0,3 4 10 15,7-4-2-15,0 0-12 16,-3 0 0-16,13-10-8 16,8-2-2-16,7-4-9 15,3-3-4-15,1 0 1 0,9 7-2 16,-2-1 2-16,3 4-9 15,0-7-3-15,-7-3-46 16,3 4-19-16,-3-7-94 16</inkml:trace>
  <inkml:trace contextRef="#ctx0" brushRef="#br0" timeOffset="3034.133">5694 2431 280 0,'-14'0'104'0,"7"6"-81"0,0 4 9 0,7-7 1 15,-4 3-8-15,1 7 0 0,-1-4-11 16,4 0-6-16,4-5-5 16,3-1 13-16,-4-6 9 0,8-1-7 15,-1-14 0-15,1-1-4 16,-1 0 1-16,-2 3-2 16,-1 1 2-16,-4 5-2 15,-6 1 2-15,-1 12-6 16,-3 6-3-1,0 4-3-15,0 0 0 0,3-1-4 16,1-3 0-16,3-2 1 16,0-4 0-16,3 3-5 15,1-6 1-15,-1 0-33 16,-3 3-13-16,0-3-35 16,4 10-11-16</inkml:trace>
  <inkml:trace contextRef="#ctx0" brushRef="#br0" timeOffset="3392.126">5824 2092 268 0,'-21'0'101'0,"14"10"-78"0,0-10 17 0,7 3 5 16,-3 3-4-16,3-6 0 0,0 3-9 15,3 0-5-15,8-3-15 16,10 0 1-16,14-3 3 0,15 0-4 15,-1-6 1-15,4-1-8 16,-4 10-3-16,-3-9-1 16,0 9-1-16,-14 0-5 15,-4 0 1-15,-7 0-53 16,-3 9-24-16,-1 1-91 31</inkml:trace>
  <inkml:trace contextRef="#ctx0" brushRef="#br0" timeOffset="3884.301">6657 1716 412 0,'-4'-12'154'0,"4"5"-120"0,-3 7 10 0,3 0 3 16,-11 0-23-1,-3 10-10-15,-7 9-7 16,-4 3-4-16,1 9-5 0,2-6 1 16,1 3 1-16,11-3 2 0,6 0-3 15,8-6-2-15,6-6-1 16,11 2 3-16,1 1 0 16,2-7 1-16,5 7 0 15,-1-3 2-15,0 9-3 16,7-4 0-1,4 1 3-15,7 3 1 0,3 16-4 16,1-1 1-16,-4 4 0 16,-8 6 0-16,-9-6 0 15,-8-3 2-15,-4-4 10 16,-17-3 7-16,0-2 3 16,-21-4 2-16,-3-3-9 15,-12 0-4-15,-3-13-6 16,-3 7-2-16,0-7-3 0,-4 1-1 15,-11-10-1-15,5 0 0 16,2 0-27-16,8-7-10 16,10-2-32-16,14-1-12 15,1-8-58-15,13-11-22 16,4 4 33 0</inkml:trace>
  <inkml:trace contextRef="#ctx0" brushRef="#br0" timeOffset="4125.764">6622 1638 340 0,'-22'-16'126'0,"22"16"-98"0,8 6 21 0,-1-6 4 16,10-6-7-16,8 0 0 0,3-4-17 15,22-2-7-15,10-10-13 16,7 9-6-16,0 4 0 0,-7-7-4 15,-4 16 0-15,-3 0 3 16,0 0 3-16,-18 7-33 16,0 2-13-1,-6 0-42-15,-1 1-15 0,-11-1-67 16</inkml:trace>
  <inkml:trace contextRef="#ctx0" brushRef="#br0" timeOffset="4936.396">3253 4667 216 0,'24'-29'82'0,"-13"20"-64"0,-1-4 18 0,-2 7 4 16,-1 0 1-16,0 3 29 16,-4 9-14-1,-3 10-29-15,-7 9 4 0,0 9 2 0,-7 10-4 16,-11 3-2 0,-14 3-13-16,-6 13-4 15,-5 12-4-15,-6 7 1 0,6-1-6 16,-6-2-1-1,3-10 2-15,-3 0 1 0,6-3-4 16,11-10-1-16,4-12 1 16,10-10 2-16,8-12-2 15,6-6-2-15,4-10-1 16,4-6 0-16,3-6-24 16,0-3-11-16,3-7-24 15,1 3-9-15,-1-2-25 16,8-4-11-16,-4-3-11 15</inkml:trace>
  <inkml:trace contextRef="#ctx0" brushRef="#br0" timeOffset="5251.458">2699 4598 300 0,'-4'-25'112'0,"4"12"-87"0,7 1 13 0,-3 5-1 16,3-2 0-16,3-1 2 16,5 10-2-16,-1 7 0 15,7 5-20-15,0 23 3 0,-3 12 3 16,6 12-3-16,1 4 0 16,7 9-9-16,0 19-2 0,10 6-5 15,11-6-3-15,0-9 0 16,3-7 1-1,-3-9-1-15,-7-7 2 16,0-2-4-16,-14-10 0 16,-8-6-39-16,-3-10-15 0,-6-12-35 15,-5 0-11-15,4-10-65 16</inkml:trace>
  <inkml:trace contextRef="#ctx0" brushRef="#br0" timeOffset="6032.154">4473 4607 256 0,'25'-31'96'0,"-14"21"-75"0,6 1 14 0,-10 6 1 16,0 3 1-16,-3 3 2 16,-4 3-2-16,0 7 2 15,-11 9-21-15,-13 9 5 0,-5 7 4 16,-2 9-11-16,2-7-1 16,-9 7-7-16,-1 1-3 15,0-8 2-15,4 14 0 16,-1-7-1-16,8-3-1 15,10-7-3-15,8-6-2 16,6 1 3-16,8-10 2 16,6-3 2-16,8-7 3 15,3 4-1-15,4-4 2 16,14 4-4-16,7-3 1 16,21-1 1-16,-4-2 2 0,8-1-5 15,-11-3-4-15,0-3-4 16,-14 7 1-1,-4-10 3-15,-3 6 3 16,-15-3-2-16,-2-3-2 16,-8 0 0-16,-7 0 1 0,-4-9-10 15,-3-1-2-15,-3 1-37 16,-1-4-16-16,-3 1-19 16,0 2-7-16,-4 4-81 15</inkml:trace>
  <inkml:trace contextRef="#ctx0" brushRef="#br0" timeOffset="6332.364">4022 5523 284 0,'-18'3'107'0,"32"-6"-83"0,4 3 21 0,-8-3 7 15,8-1 1-15,14 1 2 16,3 0-5-16,7-3-4 16,4 0-25-16,11-1 3 0,3 1 3 15,17 0-13-15,-6 3-2 16,-4-1-8-16,-4 1-3 16,-3-3 2-16,0 0 0 15,-3-4-4-15,-8 7 1 0,4-3-46 16,-18 3-22-16,-3-3-36 15,-4 6-13-15,-7-10-47 16</inkml:trace>
  <inkml:trace contextRef="#ctx0" brushRef="#br0" timeOffset="6859.285">5348 4877 248 0,'-21'0'93'16,"17"0"-72"-16,-6 0 20 0,6 0 7 0,1 0-2 16,3 0 5-16,0 0-8 15,0 0-4-15,3 3-22 16,4 0 10-16,7 0 3 0,8 0-4 16,9-3-1-16,12 0-12 15,6 0-5-15,8 0-5 16,-12 0-3-16,1 0 1 15,-3 7 1-15,-5-4-25 16,-2-3-12-16,-1 6-48 16,-10-3-20-16,3-3-72 15</inkml:trace>
  <inkml:trace contextRef="#ctx0" brushRef="#br0" timeOffset="10505.408">6071 4485 212 0,'-24'-6'79'0,"17"-1"-61"0,-4 1 10 0,7 0 0 15,-6-1 1-15,6 1 5 16,1 0-6-16,3-4-2 15,0 1-14-15,3 0 6 0,8-1 4 16,-4 1-2-16,0 3 0 16,7-4-2-16,0 10 0 15,7 0 2-15,4 0 0 0,14 0-5 16,-7 10-1-16,10-1 0 16,7 7 4-1,-6-1-1-15,-4 4-1 16,-11 6 3-16,-7-3 0 15,-18 16-4-15,-17 9 1 0,-3 0-9 16,-8-6-4-16,0 3 0 16,-3-7 0-16,3-2-4 15,-6-7 1-15,6-6 0 16,4-3 0-16,7-4 0 16,10 4-5-1,8-6 1-15,6-4 0 16,4 0 2-16,8 1 1 0,6 6 3 15,7-4-1-15,4 7-1 16,0 6-2-16,-1 6 1 16,-16 4 3-16,-5 2 1 15,-10 1 7-15,-10 0 6 16,-15-1-8-16,-7-8-2 16,-10-4-2-16,0-3 0 15,-4-4-2-15,-7-2 1 16,-3-3-2-16,3-4-1 15,-7-6 1-15,14 0-1 16,11-6-20-16,14-3-7 16,7-7-32-16,21-5-13 15,4-11-28-15,10 4-12 16,11-3-50 0</inkml:trace>
  <inkml:trace contextRef="#ctx0" brushRef="#br0" timeOffset="11001.348">6911 4510 356 0,'21'-22'132'0,"-10"9"-103"0,3 1 12 16,-7 2-1-16,-4 4-2 15,-3 0 4-15,-3 3-6 0,-8 3 1 16,-10 3-21-16,-4 6-3 0,-13 7 1 15,2 3-8-15,1 0-3 16,3 9-2-16,4-3-1 16,7 0-3-16,7 0 0 15,10-3 2-15,8-3 0 16,6 0-2-16,12-1 2 16,9-2 1-16,8 3 2 15,7 0-3-15,7 3 0 16,-7 0 1-16,3 9 0 15,-3 4 0-15,-4-4 0 16,-3 6 0-16,0 4 2 16,-7 6 1-16,-8-3 1 15,-6-3 13-15,-11 0 8 16,-7-13-6-16,-11 0-3 16,-6-6-7-16,-11-3-4 0,-8 0-2 15,-20-4-3 1,-8-5 1-16,1-7 1 15,6-3-1-15,5-13-1 0,6-9-19 16,10-9-10-16,1-3-23 16,14-1-9-16,10-3-23 15,8 7-10-15,10 0-84 16</inkml:trace>
  <inkml:trace contextRef="#ctx0" brushRef="#br0" timeOffset="11261.721">6992 4394 332 0,'-21'-6'126'0,"21"6"-98"0,0-4 23 0,3-2 3 16,8-3-16-16,7-4-2 15,13-6-17-15,-2-3-6 16,6 4-8-16,7-1-4 15,8 3 2-15,6 7-2 0,1 6-1 16,-1 3 1-16,0 3-1 16,-6-3-14-16,-4 9-5 15,-8-9-34-15,-2-9-16 16,-5 9-101 0</inkml:trace>
  <inkml:trace contextRef="#ctx0" brushRef="#br0" timeOffset="12292.6">6974 3839 272 0,'-67'-13'101'0,"29"10"-78"0,-12 0 2 0,33 0-3 16,-5-3-12-16,-13 3-3 15,-7-7-4-15,-18 4 0 0,-14 0-2 16,0-1 6-16,-4 4 5 0,-17-3-6 16,-18 6-1-1,0 0 3-15,-3 0 3 16,-18 0-2-16,-1 0 2 15,5 6-4-15,-22-3 1 16,4-3-5-16,0 0-2 0,-14 3 4 16,3 4 1-16,7 5 0 15,-24 10-1-15,10 6-6 16,-3-2-1-16,-15 11 1 16,15 4 2-16,-11 6 4 15,0 13 2-15,14 5-3 16,-14 4-1-16,15-3-1 15,16-9 1-15,-9 2-4 16,6 4 0-16,14 0 1 16,18 9 0-16,8-3 6 0,9-3 4 15,15-4-3-15,3 1-2 16,22 0-2-16,10 12-3 16,21-6 1-16,11 3-1 15,17-3 0-15,19-9 2 16,16 15-1-16,15 0-1 15,11 0 1-15,6 1-1 16,29-1 2-16,17-9 1 16,8-4 5-16,17-5 3 15,24-1-2-15,12 1 0 16,20 2-3-16,11 1 1 16,22-4-4-16,13-2 0 15,18-14 3-15,28-11 1 0,-10-11-3 16,24-14-1-16,22-14 1 15,-29-18 0-15,18-7 0 16,-4-15 0-16,-13 0-2 16,16-3 1-16,-34-10-4 15,7-15 0-15,-29-20 7 16,4 1 4-16,-35 3-8 16,-11-16-2-16,-14-15-1 15,-32 3 0-15,-17-10 3 16,-11-25 1-16,-17 4-1 15,-19-10-2-15,-31-10 1 16,-28 7-1-16,-32-19 0 16,-35 13 2-16,-25 18-1 15,-21 16-1-15,-46 6 1 16,-14 41 1-16,-28 19-3 0,-25 31-2 16,-14 19-49-16,-7 26-20 15,-4 14-123 1</inkml:trace>
  <inkml:trace contextRef="#ctx0" brushRef="#br0" timeOffset="15296.227">10876 2691 224 0,'-17'25'85'0,"9"-12"-66"0,1 3 5 0,7-13 1 15,0 6-7-15,4-9 1 16,3 3-4-16,0-3 1 15,4 0-9-15,3-3 7 0,0-6 3 16,0-1-5-16,0 1-2 16,0-4-1-16,-3-2-1 15,-1 2 2-15,-3-3 1 16,-7-2 1-16,-3 2 2 16,-4 0-1-16,-4 4 0 15,-3 2-7-15,-4 4-2 16,-3 6-2-16,0 6 1 15,0 7-2-15,0 9-1 16,3 3 1-16,8 3-1 16,6 0 0-16,4-6 2 0,7 0 1 15,4-6 1 1,3-13 0-16,3-6 2 0,1-6 1 16,0-7 3-16,-1-6 4 15,1 0 3-15,-7-3-5 16,-1 3 1-16,-6 0-2 15,-4 3 1-15,-7 4-2 16,-4 5 1-16,0 7-6 16,-3 3-3-16,4 0-4 15,-1 3 1-15,4 3-1 16,4-6-2-16,6 4-17 16,4 2-7-16,4-6-42 15,-4 0-18-15,3 3-84 16</inkml:trace>
  <inkml:trace contextRef="#ctx0" brushRef="#br0" timeOffset="16015.736">9631 2531 236 0,'-18'0'88'0,"15"0"-69"0,-8 4 15 0,8-4 1 0,-1 3-5 16,4 0 0-16,0 0-4 15,0 0-1-15,4 0-14 16,3 3 9-16,3-6 6 0,8 0-1 16,7 0 0-16,6 0 0 15,12-6-1-15,6 0-9 16,0 3-2-16,1 0-7 15,-1 0-2-15,-10-1-2 16,-4 1 1-16,-7 3-2 16,-3 0 2-16,-7 0-40 15,-4 0-16-15,-3 0-27 16,-1 0-11-16,1 0-60 16</inkml:trace>
  <inkml:trace contextRef="#ctx0" brushRef="#br0" timeOffset="16691.22">10506 2092 328 0,'-4'-18'123'0,"1"14"-95"0,-4-2 18 0,3 3 1 16,-3 3-10-16,-4 3 1 16,-3-3-13-16,-7 10-6 0,-7 8-10 15,-7 4-6-15,-4 13-2 16,4 6-1-16,-1 3 2 16,8-7-1-16,3 4 2 0,8-13-4 15,3 0-2-15,7-3-1 16,3-3 3-16,4 0 0 15,4-3 1-15,6-6 0 16,8 5 0-16,7-5-3 16,10 0 0-16,7 2 2 15,4 4 0-15,-4 6 1 16,-3 7 0-16,0 8 2 16,-7 7 3-16,-4 0-2 15,-10-3-2-15,-8-3 8 16,-6-10 4-16,-8 7 0 15,-6-10 0-15,-12-6-5 16,-9-3-3-16,-8-3-5 0,-7-4 0 16,0-6 2-16,4-2 3 15,3-4-2-15,7-10 0 16,8 1-6-16,9-1 0 16,12-12-1-16,17-18 2 15,18-23 1-15,14 3 3 16,3-15-3-16,4-10 0 15,3-18 1-15,8-7 2 16,-1 4-1-16,-3-4 2 16,-14-3-4-16,-14 25-2 15,-21 19 4-15,-19 16 3 16,-13 28-1-16,-7 15-2 16,0 10-9-16,0 13-3 0,-1 3-34 15,12-1-15 1,6-5-31-16,11-1-11 15,14-9-51-15</inkml:trace>
  <inkml:trace contextRef="#ctx0" brushRef="#br0" timeOffset="17639.435">16753 2528 272 0,'-7'3'101'0,"7"-3"-78"0,0 4 9 0,0-4 0 16,0 0-5-16,0 0 4 15,0 0-6-15,0 0-3 0,7-4-12 16,0 1-2-16,4 0-1 16,0 0-3-16,-1-6-1 15,1-1 5-15,-1-2 3 0,-3-1 0 16,1 4 3-16,-8-10-1 15,-4 9 2 1,-3 1-4-16,-4 6 1 0,1 6-5 16,-4 13 1-16,-4-4-5 15,4 7 0-15,0-3-1 16,3 3-2-16,4-10-2 16,7 0-1-16,4-2 6 15,3-4 3-15,3-6-3 16,4-4 0-16,1-2-1 15,-5 3 1-15,-3 3-2 0,-3-4 2 16,-4 7-29-16,-4 0-11 16,4 0-73-16,14-6-114 31</inkml:trace>
  <inkml:trace contextRef="#ctx0" brushRef="#br0" timeOffset="17913.489">17050 2277 392 0,'-21'0'148'0,"17"0"-115"0,4 4 6 0,7-4-3 0,4 0-9 16,3 0 2-16,7 0-10 15,7 0-1-15,0 0-11 16,4 0-2-16,7 0-1 0,7 0-5 16,3 0 1-16,1 0 0 15,-8 0 0-15,-3 0-22 16,-7 0-8-16,-4 0-51 16,0-4-20-16,-3-2-69 15</inkml:trace>
  <inkml:trace contextRef="#ctx0" brushRef="#br0" timeOffset="18552.291">17946 1885 288 0,'3'-37'107'0,"4"18"-83"0,4 3 28 0,-7 7 9 15,-1-4-8-15,-3 4 1 16,0 0-15-16,0-1-4 15,-7 7-20-15,-7-3-2 0,-11 12-2 16,-7-3-4-16,-3 13-2 16,0 0-2-16,3 12-3 15,0-3-2-15,4 0 1 16,7 3 1-16,3-3 0 16,8-3-5-16,6 3 1 15,4-3 2-15,7 0 1 16,4 0 1-16,3 0 2 15,4 0-1-15,3 6 2 16,7 7-2-16,4-1-1 0,0 20-2 16,-1-11 1-16,-3 4 3 15,1 0 1-15,-8-3-1 16,-3-3 1-16,-8-6 7 16,-3-4 3-16,-10-3 2 15,-8-3 1-15,-10-6-6 16,-11-3-4-16,-3-13-3 15,0 3 0-15,-1-6-2 16,-3-3 2-16,4-3-4 16,3-4 0-16,4 1 1 0,7-10 0 15,7 7-3-15,14-20 0 16,11-9 2-16,10-18 0 16,18-7-2-16,13 6 0 15,12-5 2-15,-1 2 2 16,1-6 0-16,-8-3-1 15,-6-3 1-15,-8 9-1 16,-10 6 0-16,-15 10 2 16,-6 9-1-16,-14 7 2 15,-8 6-7-15,-10 9 1 16,-7 9-30-16,-8 1-11 16,5 6-15-16,2-4-6 15,5 4-28-15,6 3-14 16,4 10-39-16</inkml:trace>
  <inkml:trace contextRef="#ctx0" brushRef="#br0" timeOffset="19633.846">13395 4849 220 0,'18'-26'82'0,"-15"20"-64"0,1 0 24 15,-4 6 6-15,0 0-3 16,0 0 3-16,0 0-5 15,0 3 0-15,0 0-23 16,0 0 13-16,-7 10 4 0,-11 12-2 16,4 0 0-16,0-9-14 15,-18 40-3-15,-21 32-10 16,-3 3-3-16,-1-10-1 0,8 4 0 16,3 3-2-16,7-4 1 15,4-11-4-15,7-8 0 16,3-14 1-16,4-4 2 15,7-13-3-15,0-9-2 16,3-6-29-16,0-10-12 16,4-9-28-16,0-3-10 15,4-16-49-15,3-9-21 16,-4-6 30 0</inkml:trace>
  <inkml:trace contextRef="#ctx0" brushRef="#br0" timeOffset="19918.959">12809 4820 276 0,'-28'-50'104'15,"28"50"-81"-15,-3-63 20 0,3 51 6 0,7-10-5 16,-4 3 1-16,11-6-7 16,-3 9-1-16,10 7-21 15,-3 0 11-15,10 21 3 0,-3 1-9 16,13 34-2-16,-6-3-9 15,11 28-2-15,9 44-4 16,-2 0-1-16,-4-16-1 16,-15-28-2-16,-6-12 1 15,3 12-1-15,4 9-11 16,-4-15-3-16,-3-16-35 0,-4-12-15 16,-3-13-22-16,-1-12-10 15,5-10-60 1</inkml:trace>
  <inkml:trace contextRef="#ctx0" brushRef="#br0" timeOffset="20473.305">14337 4820 288 0,'-14'-28'107'0,"17"19"-83"0,-3-13 19 16,4 12 3-16,-1 1-7 15,1 0 0-15,3 2-5 16,0 7-1-16,4 10-18 15,-1 8 9-15,8 17 3 0,3 3-6 16,7 2-1-16,7 10-8 16,8 23 0-16,3 2-3 15,0 0 2-15,-4-6-2 16,0-6 2-16,-3-4-4 16,-7-2-2-16,0-1 2 0,-8-2 0 15,-3-11-1-15,-3-5-1 16,-7-7 1-16,-8-5 1 15,-6-8 1-15,-8-5 0 16,-7-4-4-16,-13-9-1 16,-22-6 1-16,-21-7 0 15,0-2-5-15,-8-4 1 16,-9-3 0-16,-1 3 2 16,4 0-1-16,14 10-1 15,14 0-2-15,10-1-1 16,8 1-25-16,10 9-9 15,8 0-30-15,9 9-10 0,5 1-38 16,17-1-15 0,7 10-28-16</inkml:trace>
  <inkml:trace contextRef="#ctx0" brushRef="#br0" timeOffset="21361.524">15064 5030 304 0,'-14'0'112'0,"14"-6"-87"0,3 6 11 0,1 0 0 15,6 0 0-15,8-3 3 16,3 3-4-16,7-6 1 0,4 6-20 16,3 0 6-16,8-10 5 15,6 4-2-15,11 3 3 16,7 3-10-16,0 3-3 0,-4 3-6 16,-10 4-1-16,-7-1-5 15,-10 1-2-15,-5-1 0 16,-3 0 1-1,-6-2-23-15,-1-4-11 0,-4-6-36 16,1-4-15-16,0 4-40 16,-1 3-17-16,1 3 2 15</inkml:trace>
  <inkml:trace contextRef="#ctx0" brushRef="#br0" timeOffset="21689.149">16316 4369 340 0,'0'-41'129'0,"4"28"-100"0,-1-2 15 0,1 9 1 16,-1 2-8-16,4 8 1 15,0 8-6-15,0 4 0 16,0 12-18-16,-3 10 5 0,-4 9 2 15,-4 22-7-15,1 18-1 16,-4 4-9-16,0-9-3 16,0 18-1-16,0-3 2 15,-4-6-1-15,4-6-1 0,0-16-2 16,3-9 1-16,1-13-26 16,-1-10-9-16,4-9-24 15,4-9-8 1,6-9-23-16,5-7-7 0,13-13-47 15</inkml:trace>
  <inkml:trace contextRef="#ctx0" brushRef="#br0" timeOffset="22291.942">17050 4654 268 0,'3'-16'101'0,"8"16"-78"0,3-15 2 0,-3 5-3 15,3 1 1-15,0-4 6 16,0 1-1-16,0-1 3 16,-3 1-17-16,-4-4 7 0,0 0 6 15,-4 4-2-15,-3-4 0 16,-3 7-7-16,-4-4-1 15,-7 1-4-15,-4-1 0 16,-3 1-1-16,-4 2 0 16,-3 1-2-16,-7-1 1 15,-4 10-6-15,0 10-1 16,0 5-2-16,0 7 1 0,-7 13-2 16,-3 18-1-16,-7 26 9 15,3-1 4-15,3 7-4 16,15 12-1-16,14 3-2 15,21-9 1-15,21-6-4 16,11-10-2-16,7-12 0 16,14-7 1-16,10-12-1 15,8-9-1-15,-4-10 1 16,-4-13 1-16,-6-9-1 16,-8-9-1-16,-7-10 3 15,-10-2 2-15,-14-4 4 16,-11-13 5-16,-18-9-8 15,-24-9-1-15,-25 3-3 16,-7 12 1-16,-11 7-2 0,-6 15-1 16,-5 13-2-16,12 12-1 15,13 4-23-15,18 6-10 16,15 6-28-16,9-6-12 16,15-4-34-16,11-2-16 15,3-10-31 1</inkml:trace>
  <inkml:trace contextRef="#ctx0" brushRef="#br0" timeOffset="23071.062">17145 4011 312 0,'-21'-18'115'0,"10"5"-89"0,-3-6 5 15,7 10-1-15,-3-7-19 0,-12-3-4 16,-9-3-4-16,-12-15 0 15,-3 8-2-15,-7-5 4 0,-14-4 4 16,-24 4-5-16,-12 9-2 16,-2 0 5-1,-26 6 5-15,-10 6-4 0,-14 4-2 16,-22 3 1-16,4 6 2 16,-31 15 0-16,-1 10 2 15,-28 13-4-15,-3 9 1 16,-14 10-3-16,-8-1 0 15,-3 10-6-15,-14 6-1 16,10 16 3-16,-6 0 3 16,27-4 10-16,-3 4 3 15,25 19-2-15,7 9 1 0,10 0-5 16,29 22 1-16,24 6-12 16,15 0-2-16,20 25 5 15,36-15 3-15,39 0-1 16,35 2 0-16,31-8-1 15,54-23 0-15,35-9 4 16,60 0 3-16,45-6-4 16,40-13-2-16,52-15 0 15,43-20 1-15,99-11-1 16,6-33 0-16,-3-30-3 16,0-35-2-16,-3-13 1 15,-15-9 1-15,-17-15-1 16,-18-36-1-16,-14 1-8 15,-17-12-3-15,-47-36-1 16,-27 1 0-16,-57-22 7 0,-46 0 4 16,-46-32 2-16,-56 17-1 15,-54 2 5-15,-48 3 4 16,-68 17-1-16,-38 8 3 16,-57 20-8-16,-21 27-4 15,-42 41-3-15,-29 23 3 16,-14 34-46-16,-17 43-19 15,10 38-142 1</inkml:trace>
  <inkml:trace contextRef="#ctx0" brushRef="#br0" timeOffset="24574.574">2014 11449 232 0,'-21'15'88'0,"14"-15"-69"16,-3 10 13-16,6-10 2 0,1 6 0 16,-1-6 1-16,0 0-3 15,4 0-2-15,0 0-17 16,8-6 10-16,6 6 4 0,17-10-1 16,12 7 2-16,17-3-1 15,7 0 1-15,17-1-2 16,26 1-1-16,3 6-12 15,7 3-5-15,17 4-1 16,8-4 0-16,-8-3-1 0,15-7 1 16,0-2 0-1,-18-7 1-15,-4-2-4 0,-10-4-1 16,-17 12-1-16,-19 1 1 16,-20 6 0-16,-11 6 1 15,-22 6-7-15,-9 1 0 16,-12 8-41-16,-10-2-18 15,-7-3-41-15,-3-4-16 16</inkml:trace>
  <inkml:trace contextRef="#ctx0" brushRef="#br0" timeOffset="24942.319">2304 12038 352 0,'14'-15'132'0,"0"5"-103"0,14-9 12 15,-14 10-1-15,7-1-11 16,4-5 0-16,3-1-5 0,18 0-1 16,11 4-12-1,-4 3-4-15,3 5-1 0,-10 8-3 16,0 5 0-16,-4 3-1 0,-14 7 1 16,0 0-42-16,-6 0-18 15,-1-3-37-15,-7-4-15 16,4-6-38-1</inkml:trace>
  <inkml:trace contextRef="#ctx0" brushRef="#br0" timeOffset="25235.861">3006 11674 340 0,'7'-3'126'0,"-7"3"-98"15,0 3 14-15,0 1 2 0,0 2-7 16,-7 3 2-16,3 4-8 16,1 3-4-16,-4 5-15 15,3 11-3-15,1 2 1 0,-1 4-4 16,8 3-1-16,3-7-5 16,7-6-2-16,7-6 1 15,0-3 2-15,7-9-2 16,4-7 0-16,3-3-12 15,-7-3-7-15,-6-4-40 16,-1-2-16-16,-4 3-71 16,1-4-64-16,-4 1 79 15</inkml:trace>
  <inkml:trace contextRef="#ctx0" brushRef="#br0" timeOffset="25458.509">3334 11687 368 0,'-11'-3'140'0,"4"6"-109"0,4 0 18 0,3-3 2 16,3 3-9-16,4 7 0 15,0 2-15-15,0 13-6 16,0 13-12-16,4 15-4 0,0 10 1 16,-4-3-1-16,0-1 0 15,3 10-6-15,-3-3-1 16,4 6-37-16,3-9-14 15,0-7-33-15,4-24-11 0,-4-4-71 16</inkml:trace>
  <inkml:trace contextRef="#ctx0" brushRef="#br0" timeOffset="26101.572">5330 11311 232 0,'-24'12'88'0,"17"-5"-69"0,-4 2 19 15,8-3 4-15,-1-3-7 16,1-3 2-16,3 10-6 15,7-4-1-15,3-3-17 16,18-3 8-16,18 0 2 0,18-3 4 16,6 3 1-16,4-6 2 0,15-4 4 15,9 7-15-15,1-3-5 16,-7-3-7-16,0-1-2 16,3-2-3-16,-7-1 1 15,-10 1-2-15,-15-1-1 16,-13 4-8-16,-19-1-5 15,-13 10-42-15,-18 0-16 16,-14 6-19-16,-11 4-5 16,4 6-52-1</inkml:trace>
  <inkml:trace contextRef="#ctx0" brushRef="#br0" timeOffset="26377.143">5373 11941 248 0,'-11'22'93'0,"18"-19"-72"0,0 3 18 16,0-6 3-16,11 0-5 16,-4-6 3-16,14-3-9 15,8-10-2-15,10-3-16 16,-4 0-1-16,0-3-1 0,1 6-4 15,-12 7-2-15,1 2-2 16,-4 7-3-16,4 3-21 16,-11 3-11-16,4 0-44 15,-4 0-18-15,4 4-44 16</inkml:trace>
  <inkml:trace contextRef="#ctx0" brushRef="#br0" timeOffset="26659.295">6004 11656 284 0,'-7'-19'107'0,"7"16"-83"0,4-7 21 0,-1 4 7 16,-3 6-19-16,0 0-4 16,0 0-6-16,4 6-3 15,-4-3-10-15,0 7-2 0,-4 9-1 16,1-4-1-16,-1 4-1 15,1 0-3-15,3-3-2 0,0 2-2 16,10-2 1 0,1-3 1-16,14-7 0 15,-8 0 0-15,11-6 0 0,1-3-5 16,-1-3 1-16,-7 0-58 16,-3-1-25-16,3 4-73 15</inkml:trace>
  <inkml:trace contextRef="#ctx0" brushRef="#br0" timeOffset="26898.013">6255 11574 284 0,'-18'-16'107'0,"18"10"-83"0,-3 0 24 0,3 6 6 16,0 0-15-16,0 3-2 15,0 6-11-15,-4 10-2 16,1 13-13-16,-5 8 2 0,1 17 1 15,0 12-3-15,4 0-1 16,-1 0-6-16,1-7-3 16,3-5 0-16,3-4-1 15,1-3-33-15,-1-6-15 16,4-3-38-16,0-6-16 16,4-7-44-1</inkml:trace>
  <inkml:trace contextRef="#ctx0" brushRef="#br0" timeOffset="27529.959">4434 13430 260 0,'22'-53'99'0,"-15"28"-77"0,0 3 18 0,-4 13 2 0,1 2-2 16,-1-2 0-16,-3 9-6 15,0 6-1 1,-3 7-19-16,-4 9 7 0,0 12 3 0,-7 4 1 16,3-7 0-16,0-3-12 15,-6 38-5-15,-1-12-8 16,-21 36 0-16,11-17 2 15,-18 33 3-15,4-24-2 16,-4 18-2-16,14-18-5 16,-3-10 0-16,10-13-3 15,4-15 0-15,3-6-27 16,8-19-13-16,6-4-19 16,1-15-10-16,-1 0-82 15</inkml:trace>
  <inkml:trace contextRef="#ctx0" brushRef="#br0" timeOffset="27800.465">3849 13158 324 0,'7'-7'121'0,"3"14"-95"0,19 2 14 0,-12-6-1 16,8 13-6-16,10 9 3 15,11 22-5-15,-4 16 1 16,-3-4-18-16,-7-18-1 0,7 56-2 16,-11-22-9-16,4 32 0 0,-7-22 0 15,13 31 1 1,-13-25-6-16,14 3 0 0,-4-19-30 16,4-9-11-16,-7-13-37 15,10-18-16-15,-3-7-56 16</inkml:trace>
  <inkml:trace contextRef="#ctx0" brushRef="#br0" timeOffset="28461.088">5235 13236 236 0,'-10'-28'90'0,"6"12"-70"0,-3-6 17 0,7 13 4 0,0-1-9 16,0 1-1-16,4 6-4 15,3 0 0-15,7 6-15 16,7 9 15-16,11 17 9 0,6 21-8 15,19 16-1-15,6 6-7 16,1 0-3-16,-8 0-12 16,-3-3-2-16,0 0 1 15,-14-22 5 1,-7-9-1-16,7 2 1 0,-15-8-1 16,1-4 2-16,-4-3 1 15,-7-6 3-15,-3-4-5 16,-15-2-1-16,1-7-4 15,-15 4-1-15,-17-4-1 16,3-3-2-16,4-3 1 16,-36 0 1-16,19 0-1 0,-23-13-1 15,19 4-2-15,-14-3-1 16,-1-1 2-16,18 7 2 16,11 3-5-16,3 9-1 15,11 0-27-15,3 0-9 16,8 1-21-16,10-4-9 15,0 0-16-15,7 0-9 16,-4 0-42 0</inkml:trace>
  <inkml:trace contextRef="#ctx0" brushRef="#br0" timeOffset="28749.28">5031 14120 260 0,'-36'0'96'0,"36"0"-75"0,-7 0 17 16,7 0 1-16,0 0-8 15,0 0-1-15,11 6 1 16,-1-2 0-16,22 2-16 16,-14-3 9-16,28 3 3 0,-7 1-1 15,38-7-1-15,-6 0-11 0,31-4-6 16,39-2-3-16,-7 3-1 15,-10 0-2-15,-11 0 1 16,-25-4-2-16,-11-2-1 16,-6 3-50-16,-18-1-21 15</inkml:trace>
  <inkml:trace contextRef="#ctx0" brushRef="#br0" timeOffset="29512.706">6558 13286 192 0,'0'0'74'0,"4"0"-58"0,-8 0 23 0,1 0 7 0,-1 0-9 15,-3 0-1-15,0 0-5 16,0 0-2-16,-7 6-16 15,7-2 3-15,0-4 2 0,0 6 1 16,3-6 1-16,4 3 0 16,0-3 0-16,4 9 4 15,3 1 2-15,7-1-5 16,3 1-2-16,-6-1-5 16,17 0-1-16,-3 1-5 15,14 2-3-15,-7-5 6 16,24-1 3-16,-7-3-7 15,4 0-2-15,-7 3-3 16,0-2 1-16,-11 2-7 0,-3-3 1 16,3 3-39-16,-14-3-14 15,-3-3-21-15,0 0-7 16,-4 0-84 0</inkml:trace>
  <inkml:trace contextRef="#ctx0" brushRef="#br0" timeOffset="30023.214">7373 13007 328 0,'18'-34'123'0,"-1"18"-95"0,-6 0 14 0,-8 10-1 0,1 0-3 15,-4 6 4-15,0 9-8 16,0-6-1-16,-14 16-18 15,-14 6-2-15,10-3 0 0,0-3-9 16,-3 6-2-16,4-3 0 16,-1 3 1-16,7 6-4 15,-3-2-1-15,11-7-4 16,6-13 1-16,1 0 1 16,17-6-1-16,14 1 4 15,8-1 2-15,6 0 0 16,-3 6 2-16,0 4-4 15,-4 6 0-15,4 6 1 0,7 3 0 16,-7 10 0 0,-8-10 2-16,-6-3 1 15,3 0 1-15,4 6 13 0,-11-2 6 16,-10-1 0-16,-11-3-2 16,-14-3-7-16,-14 6-4 15,-7-3-5-15,3-6-4 16,4-3-3-16,-14-1 1 15,-22 4 1-15,-6-6 2 16,-1-4-8-16,4-9-1 16,7 0-29-16,11 0-12 15,3-9-19-15,11-1-6 16,10 1-34-16,15-10-14 0,6-12-19 16</inkml:trace>
  <inkml:trace contextRef="#ctx0" brushRef="#br0" timeOffset="30291.838">7366 12825 348 0,'-4'-6'129'0,"12"0"-100"0,6-4 7 16,7 1-2-16,-4 6-5 15,12-4 3-15,2 4-4 0,8-3 0 16,0 6-16-16,7-3-2 0,7 3 0 16,7 0-4-16,3 0 2 15,1 0-7-15,-4 3-3 16,-11-3-6 0,-3 0-2-16,-11 0-44 0,-6 0-19 15</inkml:trace>
  <inkml:trace contextRef="#ctx0" brushRef="#br0" timeOffset="31206.708">7927 12245 252 0,'-46'0'96'0,"28"0"-75"0,-20 6 17 15,20-6 1-15,-3 4-8 16,-4-4 2-16,0 0-6 0,-3 0-2 15,-7-4-13 1,-7-2-3-16,-11-3 1 0,-11 6-8 16,-3-1-1-16,-10 1-1 15,-5 0 0-15,-16 0-3 16,-5 3 2-16,5 0 5 0,-12 0 2 16,-13 0 0-16,-1 9 1 15,-3-2-4-15,-21 12-2 16,0 9 0-16,-7 9 1 15,-15 4-1-15,12-3-1 16,-12 6-2-16,-6-10-1 16,14 1 2-16,-8-4 2 15,1 7 4-15,10-4 4 16,4 7-2-16,3 9 1 16,15 10-5-16,13 5 0 15,8 1-1-15,-1 0-2 16,12-3 1-16,13 12 1 15,14 4-3-15,8-1 0 0,20 0-1 16,4-2-2-16,18 5 0 16,11 10 3-16,13 3-2 15,18-3 1-15,32 19 4 16,25-1 3-16,17 7-2 16,11 4 0-16,31-17-1 15,8 1-2-15,17-4 1 16,14 0-1-16,15-3 0 15,17-18 0-15,7-16 2 16,21-10 1-16,-7-22-1 16,22-12 1-16,-4-10-2 15,10-27 2-15,11-14 4 0,-7-30 6 16,18-11-5-16,-32-5-2 16,10-16-1-16,-20-31-1 15,-15-4-2 1,-7-18-2-16,-32-20 3 0,-13 11 0 15,-15-32-1-15,-25 9-2 16,-21-22 1-16,-31 7-1 16,-32 9 2-16,-36-3 3 15,-41 25-2-15,-29 25-2 16,-36 28-3-16,-41 28 1 16,-19 29-1-16,-27 19 0 0,6 15-5 15,-6 12-3-15,21 11-32 16,31 5-15-16,29 7-83 15,13 15-34-15,15 4 46 16</inkml:trace>
  <inkml:trace contextRef="#ctx0" brushRef="#br0" timeOffset="32274.03">11730 11229 236 0,'-4'0'88'0,"8"0"-69"0,-1 3 8 16,1-3 1-16,3 0 0 16,4 7 6-16,-1-4-4 15,4 3 0-15,4-3-17 16,0 7 5-16,3-1 3 0,0 4 2 16,7-1 1-16,7 1-5 0,15-1 1 15,20-2-5-15,11-1 1 16,8-9-7-16,16 0-3 15,15 0-3-15,0 0 0 16,-7-3-2-16,0-3 2 16,-7-1-2-16,-14 1 2 15,-18 3-7-15,-21 3 1 16,-18 0-63-16,-17 3-26 16,-18 3-85-1</inkml:trace>
  <inkml:trace contextRef="#ctx0" brushRef="#br0" timeOffset="32627.443">11885 11800 244 0,'-3'-3'93'0,"13"0"-72"0,11-1 11 0,-10 1 3 16,7 0-1-16,-1 0 1 16,8 0-7-16,7 0-5 15,3 3-13-15,7 0 5 0,4 0 4 16,0 3-10-16,0 0-5 15,-4 0-2-15,-3 0 0 16,-4-3-3-16,-7 0 0 16,-3 0-50-16,-4 0-20 15</inkml:trace>
  <inkml:trace contextRef="#ctx0" brushRef="#br0" timeOffset="32949.154">12425 11590 296 0,'0'0'112'0,"3"6"-87"0,4-3 11 16,0-3 0-16,8 0-7 16,2 7 3-16,11-4-5 15,8-3 1-15,6 9-16 16,4-3 6-16,0 4 5 0,-4 2-1 15,-3 7 1-15,-7 3-3 16,-11 6-3-16,-7 10-7 16,-7 9-2-16,-7 3-4 15,-7 7-3-15,0-10 0 16,0-7-1-16,0-5-3 16,0-4 2-16,3-6-28 0,1-3-10 15,-1-9-25-15,4 2-8 16,0-2-27-16,7-7-87 31</inkml:trace>
  <inkml:trace contextRef="#ctx0" brushRef="#br0" timeOffset="33537.275">14743 11298 228 0,'-22'-6'85'0,"22"3"-66"0,0 0 16 0,0 3 4 16,7-3-8-16,4-1-1 15,3 1 3-15,4 0 2 16,-1 0-19-16,5 0 4 0,6 0 3 16,11 0-3-16,10-1 0 15,18-2 0-15,0 6 2 16,11-9-8-16,17 6-3 15,14-7-4-15,-3 1 0 16,-4 3-6-16,1 2-1 16,-8 4 2-16,-10 0 1 15,-18 4-15-15,-14-4-4 16,-11 6-41-16,-17-3-59 16,-15 6 19-1,-10-2-48-15</inkml:trace>
  <inkml:trace contextRef="#ctx0" brushRef="#br0" timeOffset="33808.304">14841 11634 312 0,'0'3'118'0,"7"6"-92"0,11-2 6 0,-4-4-4 16,11-3-5-16,10 0 3 16,15-3-5-16,2-4-1 15,1-2-11-15,0 6-3 0,-3-4-2 16,-4 4 0-16,-1-3 0 16,-2 6-27-16,-4 0-9 15,-4 0-50-15,-3 0-22 16,-8 0-32-1</inkml:trace>
  <inkml:trace contextRef="#ctx0" brushRef="#br0" timeOffset="33925.751">15462 11439 292 0,'-21'-18'110'0,"18"11"-86"0,-1 4 22 15,4 3 6-15</inkml:trace>
  <inkml:trace contextRef="#ctx0" brushRef="#br0" timeOffset="34122.749">15445 11408 603 0,'14'0'55'0,"10"0"-29"16,8 0-1-16,11 0 2 0,-1 0-4 16,0 6 1-16,-3 4-9 15,-4 8-2-15,-7 11-3 16,-6 2-1-16,-8 10-3 16,-7 3-1-16,-7 3-3 0,-4 6 1 15,-3 0-2-15,0 1-1 16,0-7-2-16,0-3-1 15,4-13-20-15,-1-3-8 16,0-6-37 0,1-6-14-16,-1-4-34 0,1-2-15 15,-8-10-11 1</inkml:trace>
  <inkml:trace contextRef="#ctx0" brushRef="#br0" timeOffset="35455.984">13783 13045 264 0,'21'-35'99'0,"-14"23"-77"0,-7 5 15 0,0 7 5 16,0 0-8-16,-3 7 3 15,-4 5 1-15,-4 4 1 16,-3 3-21-16,-7 12 5 0,-4 0 1 15,-10 13-4-15,-4 16-1 16,-3 6-9-16,-1 0-4 16,1 3-6-16,0-4-2 15,-1-5 3-15,1 6 3 16,7-7-3-16,7-8-1 0,6-14-20 16,8-5-7-16,4-11-19 15,3-11-9-15,3-7-3 16,1-12-2-16,-4-1-5 15,-1-5 1-15,1-7-47 16</inkml:trace>
  <inkml:trace contextRef="#ctx0" brushRef="#br0" timeOffset="35710.688">13226 12916 316 0,'-18'-37'118'0,"14"33"-92"0,4 1 4 0,0 3 14 15,15 10-7 1,2 15 1-16,4 3-1 16,8 10-20-16,-1 5 3 0,4 14 1 15,-1 21-7-15,5 13-3 16,2-3-9-16,1 3-1 16,0 3 1-1,0 0 3-15,0-12-11 0,-4-7-3 16,-7-16-31-16,-3-15-12 15,0-12-26-15,-11-10-11 16,3-13-62 0</inkml:trace>
  <inkml:trace contextRef="#ctx0" brushRef="#br0" timeOffset="36266.575">14305 13107 232 0,'11'-34'88'0,"-1"15"-69"0,8-9 22 0,-7 12 6 16,-1-3-7-16,4 1-1 15,4 2-3-15,-4 3 3 16,0 7-22-16,0 9 15 0,-7 13 7 16,-3 9-5-16,-8 6-2 15,-6 10-12-15,-8 12-2 16,-7 16-11-16,-6 10-2 15,-8-4 1-15,-4-3 1 16,5-9-1-16,2-7 1 16,8-12-4-16,7 0-2 15,7-6 0-15,10-4 1 16,11-6 1-16,11-6 1 16,10-3 2-16,8-9 1 15,9-10-3-15,15-7-1 0,22-5-1 16,2-1 1-16,1 1 0 15,-4 2 1-15,-3 1-2 16,-8 3-2-16,-10 6-4 16,-10 0 0-16,-8 0-40 15,-7 6-16-15,-10-3-42 16,-4-3-16-16</inkml:trace>
  <inkml:trace contextRef="#ctx0" brushRef="#br0" timeOffset="37004.093">15353 13252 308 0,'-28'-3'115'0,"21"-4"-89"0,0 4 21 0,3 0 3 15,4 3-16-15,0 0-5 16,4 0-1-16,6 0 1 16,4 3-15-16,14-3 3 0,11 3 3 0,14 0-7 15,7 1 0-15,0-1-5 16,-3 0 0-16,-1-3-7 15,-3 0-1-15,-7 0 0 16,-7 0 0-16,-4 0-40 16,-7-3-15-1,-3-4-24-15,-4 1-6 0,0 0-75 16</inkml:trace>
  <inkml:trace contextRef="#ctx0" brushRef="#br0" timeOffset="37558.79">15903 12838 308 0,'-21'-19'115'0,"21"10"-89"0,4-1 19 0,-1 4 4 16,8-4-12-16,10-2 1 16,14-4-4-16,11 1-1 15,3 2-18-15,4 4 9 0,-3 2 5 16,-1 7 0-16,4 3 1 15,-14 10-9-15,-11 9-2 16,-10 9-3-16,-11 7 3 16,-11 3-9-16,-3-1-1 15,-3-5-5 1,-1-7-1-16,4-3-1 0,0-3 1 16,0-6-7-16,3 3 1 15,1 3 1-15,-1 0 1 16,4 0 1-16,0-1 0 15,4-2 0-15,3 0 0 16,3 3-3-16,8-3 2 0,10 0 1 16,8 6 2-16,6-3-3 15,4 12 0-15,0 1 1 16,-4 2 0-16,-7-2 0 16,-3-4 0-16,-7-3 2 15,-8 1 1-15,-6-7-1 16,-8 6-2-16,-6-9 3 15,-11-1 0-15,-14-2-1 16,-15 0 1-16,-10-4 0 16,-3 1 3-16,-4-4-5 15,-7-6-3-15,-7 4-15 0,-4-4-4 16,11-3-20 0,11 6-9-16,10-3-22 15,7-3-7-15,11 0-37 0,21 6-98 31</inkml:trace>
  <inkml:trace contextRef="#ctx0" brushRef="#br0" timeOffset="38293.189">16679 12424 304 0,'-38'-16'115'0,"16"7"-89"0,-9-1 8 16,13 1-1-16,-7-4-19 15,-10-2-5-15,-4-1-8 16,-3 0-1-16,-4-2 0 15,-14-1 2-15,-25 6 1 0,-10-2-1 16,-14 5-2-16,-25 1 1 16,-11 9 1-16,-10-7 5 15,-22 7 4-15,1 0-2 16,-25 4 0-16,0 5 3 16,-21 13 3-16,10 22-4 0,-24 15-1 15,13 7-6-15,-20 3-3 16,21 13 0-16,-18 31-1 15,21 0 0-15,4-4 0 16,10 26-3-16,29 0 2 16,28-19-1-16,21 0 0 15,24 0 0-15,29-3 0 16,28-16 0-16,29-9 0 16,24-10 2-16,25 10 0 15,45 6 11-15,26 3 5 16,41-6-4-16,29-6-2 15,35-10-5-15,14 0-2 16,32-6-1-16,32-18-2 0,11-20 5 16,13-15 1-16,92-20 2 15,0-18 2-15,-10-12-3 16,-18-16-2-16,0-32 0 16,7-15 1-16,-14-6-5 15,-25-10-1-15,0-31 4 16,-28-1 2-16,-32-18-9 15,-49-12-3-15,-49-1-4 16,-57-21-1-16,-75 27-5 16,-55-2-1-16,-85 12 8 15,-57 31 2-15,-63 41 0 16,-60 26 2-16,-25 30-10 16,7 20-3-16,4 15-33 15,42 10-12-15,21 2-93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2.5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84 3968,'1'-2'1068,"0"0"-1,0 0 1,-1 0 0,1-1 0,0 1-1,-1 0 1,0 0 0,1-3-1068,-2-35 4079,0 19-1303,-3 117-206,4 582 385,-4-660-2894,3-15-62,0 1 0,0-1 0,1 0 0,-1 0 0,1 0-1,-1 1 1,1 0 1,0-3-69,0-1 42,0 0 81,0 0 42,0 0-80,0 0-459,0 0-544,0 2-4890,0-1 427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4:16.7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3320 2321 272 0,'-4'-6'101'0,"4"3"-78"0,4 3 9 0,-4 0-3 16,0 0-2-16,7 0 3 15,0 3-5-15,0 3-1 16,0-3-13-16,3 7 4 0,5-1 5 15,6-2 2-15,7-1 2 16,7-6-5-16,22-13-1 16,-4 10-6-16,7-6 0 15,-4 2-7-15,0 4-3 16,1-3-1-16,-4 6 1 16,-4 0-1-16,-14 0-1 15,1-3 5-15,-8-3 1 16,-3-4-5-16,-8-2-2 15,-6-1-3-15,-4 4 3 16,-7 9-38-16,-7 6-15 16,0 3-68-16,0 1-27 15,3-1 7-15</inkml:trace>
  <inkml:trace contextRef="#ctx0" brushRef="#br0" timeOffset="600.884">4586 2139 204 0,'18'-18'77'0,"-8"8"-60"0,1 1 21 0,-8 9 9 15,1-10-14-15,0 10-4 16,3-9-3-16,-4 6 0 16,1-3-14-16,-1-4 4 0,1 7 2 15,-1-6 3-15,1-1 4 16,-4 1 0-16,-4-1 0 16,-3 4-3-16,-10 3-2 15,-8 3-4-15,-7 0 0 16,-3 9-3-16,-11 7 2 15,4 9-8-15,3 13-2 0,-4 15-3 16,5 7-2-16,2 2 1 16,8-5 1-16,0 2-1 15,14-2 2-15,7 9 2 16,10-7 4-16,11 1-2 16,11-7 1-16,3-15-5 15,8-4 0-15,13-12-1 16,7-12 1-16,4-17 0 15,-3-11 1-15,-8-20-2 16,1 0 1-16,-15-6 0 16,-7 7 1-16,-10-7 0 15,-15 13 0-15,-13-1-2 16,-26 7 1-16,-16-3-4 0,-12 15 0 16,1 7-4-1,-5 15 1-15,-2 1-18 16,3 9-8-16,10 3-26 0,12 0-10 15,13-7-27-15,7 1-9 16,8 6-49 0</inkml:trace>
  <inkml:trace contextRef="#ctx0" brushRef="#br0" timeOffset="884.591">3422 3105 356 0,'-4'0'134'0,"11"0"-104"16,18-9 20-16,-4 6 4 0,22-4-8 16,10-2 2-16,14 3-20 15,14-7-9-15,25 1-11 16,6 2-6-16,1 4 1 0,11 3-2 15,-1 6 2-15,-3 6-7 16,-14 1-1-16,-7-1-56 16,3-3-21-16,-3-2-69 0,0 2-27 15,-8-6 48 1</inkml:trace>
  <inkml:trace contextRef="#ctx0" brushRef="#br0" timeOffset="1470.416">7334 2478 236 0,'-67'9'88'0,"50"-18"-69"0,-5 9 24 0,19 0 5 15,-1 0-8-15,4 0 0 16,11-9-1-16,7 9 2 16,13-10-22-16,15 10 9 0,7-3 3 15,7-3-5-15,-7 6-1 16,0-3-12-16,3 3-3 16,1 0-4-16,3 0-1 15,-7 0-6-15,-4 0 1 16,-7 0-38-16,-3 0-14 15,-14 0-36-15,-4 0-12 16</inkml:trace>
  <inkml:trace contextRef="#ctx0" brushRef="#br0" timeOffset="1905.411">8386 2121 244 0,'10'-19'93'0,"-3"9"-72"0,4-8 29 16,-4 8 10-16,-4-2-9 0,-3-1 0 15,-3 1-9-15,-8-1-2 16,-6 7-22 0,-8 6 3-16,-3 6 0 0,-1 7-3 0,-2 12 2 15,2 15-11-15,1 23-3 16,4 6-2-16,-1 3 2 15,11 0 3-15,10 0 5 16,4 1-4-16,11-11 0 16,17-12-6-16,14-12-1 15,11-13 1-15,4-25 2 16,-1-9-3-16,-3-13-2 16,-7-6 2-16,-4-7 2 15,-13-3 4-15,-12-2 2 16,-10-7-3-16,-14 3-3 15,-21-6-2-15,-21 6-3 16,-15 9-2-16,1 20-1 0,-1 11-23 16,1 17-7-1,3 12-26-15,7 3-8 0,3 4-17 16,8-1-7-16,3 3-75 16</inkml:trace>
  <inkml:trace contextRef="#ctx0" brushRef="#br0" timeOffset="2188.821">7257 3083 320 0,'-46'0'121'0,"49"-6"-95"0,8 6 33 15,-1-3 8-15,12 0-8 16,16-4 3-16,15 1-20 0,14 3-8 15,0-6-19-15,18 2-3 0,17 1 1 16,1 3-7-16,-1 0-1 16,4 0-1-16,0 3 0 15,-8-3-5-15,-2 3-1 16,-22-10-19-16,0-2-9 16,-4-1-44-16,1-3-19 15,0-2-76 1,-4-8-60-16,-18 5 92 15</inkml:trace>
  <inkml:trace contextRef="#ctx0" brushRef="#br0" timeOffset="2687.518">7444 4199 232 0,'-18'-3'88'0,"11"3"-69"0,-4 7 19 0,11-4 6 16,-3 0 1-16,-8 3 5 15,8 0-5-15,3 4-3 16,14-1-23-16,-4 1 6 0,15 2 3 15,7-12 0-15,10 6 1 16,4-6-12-16,10-6-3 0,12-3-8 16,6-1-2-1,-4 7-2-15,-6-3 1 16,-11 3-4-16,-15 3-2 0,-6 3-45 16,-7 3-20-16,-11-3-23 15,-3 7-6-15,-4-1-58 16</inkml:trace>
  <inkml:trace contextRef="#ctx0" brushRef="#br0" timeOffset="2972.266">8163 3895 272 0,'-14'-37'101'0,"21"30"-78"0,-7-2 28 16,0 9 10-16,0 0-14 0,0 0-3 15,0 9-5-15,4-2-3 16,-1 21-19-16,1 0 3 0,-1 13 1 16,1 22-5-16,-4 9-1 15,0 6-9-15,0 4-2 16,-4 2-2-16,4 7-2 16,0-6 1-16,0-13-1 15,4-16-16-15,-1-9-6 16,4-15-27-16,1-16-9 15,2-16-13-15,1-16-6 16,3-16-75 0</inkml:trace>
  <inkml:trace contextRef="#ctx0" brushRef="#br0" timeOffset="3420.727">8421 3845 260 0,'10'-6'96'0,"1"0"-75"0,7-10 21 16,-8 7 6-16,4-7 0 16,4-6 4-16,3 3-4 15,4 7-3-15,0 5-24 16,6 17 7-16,5 18 3 0,13 16-5 16,-3 6-1-16,0 19-1 0,-8 16 0 15,-6-1-5-15,-7-2-1 16,-15-16-4-16,-10-1-1 15,-14-2-3 1,-10 0 1-16,-8-10-6 0,-3-6-3 16,-1-12-1-1,1-10-1-15,3-6 0 0,-3-10 0 16,7-9 0-16,3-9 2 16,4-10-6-16,10-3 1 15,8-3-1-15,10 0-1 16,4 0 1-16,6 6 3 15,8 6-2-15,7 1 1 16,6 9 2-16,1 6 0 16,-4 3 0-16,-3 3 2 15,-7 4-12-15,-4-1-6 0,-3 1-31 16,-4-4-15-16,-4 1-31 16,1-1-14-16,0-9-80 15</inkml:trace>
  <inkml:trace contextRef="#ctx0" brushRef="#br0" timeOffset="4123.375">4907 587 200 0,'14'-47'74'0,"0"19"-58"0,4-28 9 0,-7 31 2 16,-4 0 1-16,0-4 6 16,-7 14-4-16,-11 18 2 15,-7 28-18-15,-6 22 12 0,-4 20 4 16,-22 39-2-16,-6 8 0 16,-18 43-9-16,-7 15-4 15,-1 29-8-15,5 6-5 16,-1 20-1-16,-10-17-1 15,3 10 0-15,18-23 2 16,7-36-12-16,21-26-6 16,22-16-33-16,10-18-16 0,17-29-90 15</inkml:trace>
  <inkml:trace contextRef="#ctx0" brushRef="#br0" timeOffset="4935.051">6625 3858 208 0,'46'-47'77'0,"-32"28"-60"0,4 3 15 16,-8 10 2-16,1 6 3 15,-4 6 4-15,0 4-2 16,0 2-2-16,-3 4-20 0,-4-1 10 0,0 7 3 15,-4 4 4-15,-6 5 2 16,-8 10-8-16,-10 18-5 16,-8 20-11-16,-20 2-5 15,-4 4-2-15,0 6 1 16,7 9-1-16,7-12 0 16,7-10-1-16,11-15 2 15,7-13-1-15,10-9 0 16,4-13-1-16,11-6 2 15,7-9 1-15,24-10 1 16,21-13-4-16,8-9-1 16,-1-9 1-16,4 6 0 15,-3 0-5-15,-4 4 1 0,-7 2-7 16,-7 3-3-16,-8 4-45 16,-6 3-21-16,-11 3-47 15,-3 6-20-15,-15-3-6 16</inkml:trace>
  <inkml:trace contextRef="#ctx0" brushRef="#br0" timeOffset="5790.438">4720 4090 200 0,'14'-35'77'0,"-3"23"-60"0,3-10 19 15,-3 9 5-15,-4-2-1 16,-4-1 0-16,1 0 3 15,-4 4 0-15,-4 2-23 0,-3 7-3 0,-11 6 0 16,-6 10-5-16,-12 9-2 16,-2 12-1-16,-15 23-1 15,3 12-4-15,5 3-1 16,9-16 1-16,-3 41 2 16,8 16 1-16,2-12 1 15,12-7 2-15,10 0 1 16,10-13-3-16,18-15 0 15,22-9-1-15,10-17 3 16,14-21 4-16,-7-9 1 16,10-20-6-16,4-9-1 15,0-12-2-15,4-16 1 16,-22-16-2-16,-6-3 2 16,-15 7-2-16,-28 5 0 0,-14 7-1 15,-32 16 2-15,-7 9-5 16,-3 13-3-16,-25 15-2 15,3 22 3-15,1 10-2 16,10 3 1-16,14-4-5 16,11-2 0-16,17-4-28 15,8-6-9-15,10-3-13 16,10-3-3-16,8-3-11 16,3-1-5-16,7-5-65 15</inkml:trace>
  <inkml:trace contextRef="#ctx0" brushRef="#br0" timeOffset="6135.416">5556 4325 296 0,'-7'-25'112'0,"7"15"-87"0,-3-2 22 0,3 6 3 16,-4 2-10-16,1 4 0 15,-8 4-12-15,-7 14-5 16,-3 4-13-16,-3 10-2 0,-5 8 2 16,5 4-6-16,-8 13 0 15,4 9-4-15,-1 3-1 16,5-4 3-16,6-5 1 0,-3-13-4 15,10-3 1-15,4-10-22 16,4-8-8-16,3-14-23 16,7-3-6-16,0-12-15 15,0-12-7-15,7-4-43 16</inkml:trace>
  <inkml:trace contextRef="#ctx0" brushRef="#br0" timeOffset="6375.621">5225 4262 312 0,'-4'-22'115'0,"8"19"-89"0,-1 6 12 0,4 0 1 15,0 7-3-15,4 9 0 16,-1 9-6-16,8 0-4 16,-4 3-14-1,7 7-1-15,1 3 0 0,2 6-6 0,8 9-1 16,-4 1-2-16,4-1 1 15,0-6-11-15,-4-3-4 16,-3-6-34-16,-8-6-15 16,-6-4-32-16,-4-6-12 15,-11 0-28 1</inkml:trace>
  <inkml:trace contextRef="#ctx0" brushRef="#br0" timeOffset="6768.491">4170 5363 256 0,'-28'0'96'0,"21"0"-75"0,3 3 14 15,4-3 3-15,4 3 0 16,10 0 2-16,0 0-5 0,0 0 1 16,11-3-20-16,3-6 6 0,18-3 5 15,17-7 0-15,25-9 2 16,15-13-10-16,20 1-1 16,15-1-9-16,-8-3-1 15,11 10-4-15,0 0-1 16,-14 9-1-16,-17 0-2 15,-11 3-4-15,-22 0 0 16,-17 10-40-16,-17 2-18 16,-22 4-17-16,-14 13-4 15,-11-1-63 1,-10 10-41-16,-18 12 85 16</inkml:trace>
  <inkml:trace contextRef="#ctx0" brushRef="#br0" timeOffset="7278.06">5076 5466 256 0,'4'-22'96'0,"3"7"-75"0,4-4 23 15,-11 9 7-15,0 1-7 16,-7 0-1-16,-8 2-11 16,-6 4-3-16,-3 3-16 0,-15 6-1 0,4 10-1 15,-1 6-2-15,1 9 0 16,0 26 1 0,3 9 1-16,4 6 1 0,0 0 2 15,10 6 2-15,7 10-1 16,11-3-7-16,11-13-3 15,14-13 1-15,3-12 1 16,25-18-1-16,14-10 1 16,0-23 0-16,0-18 3 15,-7-15-5-15,-7-7-1 16,-7 3 2-16,-15 4 1 16,-13 2 5-16,-7 4 3 15,-22 12-8-15,-10 6-4 16,-22 7-2-16,-9 9 1 15,-16 10-3-15,16 18-2 16,-5 13-1-16,15 9 0 16,14 1-13-16,3-4-6 15,7-13-28-15,25-5-10 0,18-4-19 16,14-12-5-16,17-13-84 16</inkml:trace>
  <inkml:trace contextRef="#ctx0" brushRef="#br0" timeOffset="7877.983">7712 5021 272 0,'-11'3'101'0,"15"-3"-78"0,6 0 15 16,1 0 4-16,10-3-1 15,14-3 3-15,11-1-7 16,14 1 0-16,7-3-21 16,14-7 6-16,22 0 2 0,2-2-4 15,-2-1-1-15,10 0-9 16,3 0-2-16,-3-6-4 16,-14 0-3-16,-8 0 2 15,-2-3 2-15,-5-1-2 0,-6 14-2 16,-15-1-3-16,-10 10 1 15,-14 6-4-15,-18 6 1 16,-10 7-40-16,-11 2-18 16,-7-2-15-16,-4 6-3 15,-10-4-77 1</inkml:trace>
  <inkml:trace contextRef="#ctx0" brushRef="#br0" timeOffset="8344.017">8594 5140 284 0,'10'-28'107'0,"-6"18"-83"0,-4 1 21 15,0 3 7-15,-4 0-15 16,-6 2-1-16,-4 8-10 15,-1-1-2-15,-23 25-13 16,-8 16 2-16,-7 6 1 0,0 6-3 16,4 7-1-16,6 12 2 15,8 16 5-15,10-9 0 16,11-1 1-16,11-12-9 0,17-12-3 16,21-13 0-1,18-7 1-15,7-9-1 0,3-18-1 16,4-13-1-16,0-10 0 15,0-15 0 1,-7-3 0-16,-17-7 9 16,-19 0 6-16,-20 4-6 0,-18 6 0 15,-14 3-7-15,-11 12-4 16,-25 7-4-16,-10 15 1 16,-7 10-1-16,11 9 0 15,3 7-18-15,14-7-9 16,10-3-27-16,15-6-12 15,14 6-22-15,7-9-8 16,10-4-68 0</inkml:trace>
  <inkml:trace contextRef="#ctx0" brushRef="#br0" timeOffset="8944.876">7038 7072 252 0,'56'-110'96'0,"-38"88"-75"0,3-13 12 0,-14 23 2 0,4-1 3 15,-11 4 6-15,-7 3-8 16,0 6-2 0,-7 12-19-16,3-6 2 0,-14 26 1 0,-6 15-2 15,-5 22 1-15,1-3-5 16,-4 9 0-16,0 10-7 15,-6 15-1-15,6 0-2 16,0-9 1 0,7-12-4-16,4-1 0 0,3-12 1 15,8-13 2-15,3-12-3 16,6-10-2-16,1-6-12 16,4-18-5-16,-4-11-31 15,7-8-15-15,-4-7-36 16,4-6-13-16,-7-16-7 15</inkml:trace>
  <inkml:trace contextRef="#ctx0" brushRef="#br0" timeOffset="9215.374">6516 6855 296 0,'0'-3'110'0,"14"-3"-86"0,0 6 16 0,0-3 2 15,4 6-1-15,3 3 5 0,7 7-8 16,4 5 0-16,-4 11-22 16,7 18 0-16,8 19 0 0,3 3-6 15,-1 3-1-15,1 3-5 16,-7 19-3-16,3 0 0 16,-3-12 1-1,0-10-6-15,-4-13 1 0,1-12-23 16,-1-12-11-1,0-7-31-15,4-6-14 0,3-13-85 16</inkml:trace>
  <inkml:trace contextRef="#ctx0" brushRef="#br0" timeOffset="10340.657">8149 6887 216 0,'11'-22'82'0,"-8"12"-64"0,4-2 20 16,-3 5 3-16,-1-2-1 15,-3 9 3-15,0 0-2 16,0 0-1-16,0 9-21 15,-3 1 2-15,-4 9 2 0,-4 9-3 16,-6 9 0-16,-5 14-9 0,-9 8-4 16,-5 4-4-16,-6-3-3 15,0-4-2-15,-1 0 1 16,8-2 1 0,7 2 2-16,3-9-1 0,8-6 2 15,6-7-2-15,4-5 2 16,7-4 2-16,11-6 2 15,6-7 3-15,15-6 1 16,14-6-1-16,-4 0 1 16,4 0-4-16,3-6-2 15,8-3 2-15,6-1 0 16,1-2-3-16,-1 2-3 16,-6 1 0-16,-4-1 1 15,-7 1-12-15,-4-3-6 0,-3-1-38 16,-8 4-15-16,-2-1-37 15,-1 4-13-15,0 6-23 16</inkml:trace>
  <inkml:trace contextRef="#ctx0" brushRef="#br0" timeOffset="10688.4">8968 7141 280 0,'-43'9'107'0,"29"-3"-83"0,4 4 17 0,10-7 2 16,3 3-8-16,8 0 2 15,6-3-4-15,12-3 0 16,2-9-18-16,8-7-2 0,11-6 0 16,6-3-5-16,0 0-2 15,-3 10-3-15,-7 2-3 16,-7 4-6-16,-4 2-1 16,-7 4-32-16,1 0-12 0,-8 3-18 15,0 0-5-15,0 0-68 31</inkml:trace>
  <inkml:trace contextRef="#ctx0" brushRef="#br0" timeOffset="11646.231">9585 6786 228 0,'-14'-15'85'0,"10"5"-66"0,1-6 8 0,3 7 0 15,0 0-3-15,0-7 1 16,3 7 1-16,1-7 3 16,3-3-15-16,0-3 10 0,0-6 5 15,4-3 2-15,3 5 4 16,10-2-6-16,8 0-1 15,7 3 0-15,10 6 2 16,4 0-5-16,4 16-1 16,-1 6-2-16,4 13-2 15,0 22-2-15,-3 21-1 16,-8 10-3-16,-10 0 1 16,-18 13-4-16,-14 6-1 15,-14-1-2-15,-14-5 0 0,-7-7-7 16,-4-9 0-1,-7-16-1-15,-7-3 0 16,0-16-3-16,0-5 0 16,4-14 6-16,7-2 3 0,3-10-6 15,7-4-1-15,11-8-3 16,14-7 0-16,11-9 0 16,14 0 3-16,3 2-2 15,3 8 1-15,5 8 2 16,-4 10 0-16,-4 7-3 15,-4 5 2-15,-2 4-1 16,-5-4-2-16,-3 7-19 16,0-6-10-16,-3-4-30 0,-4 0-10 15,0-2-16-15,-3-4-5 16,3-6-77 0</inkml:trace>
  <inkml:trace contextRef="#ctx0" brushRef="#br0" timeOffset="12489.299">10492 6169 324 0,'-11'-32'123'0,"8"17"-95"0,-1-7-11 16,0 6-9-16,-3 3-8 15,-3-2 2-15,-11-1-1 16,-11 3-1-16,-14 4 1 15,-10 6-1-15,-8 0 2 0,-14 0 3 16,-17 3 2-16,-7 0 1 16,-4 0 0-16,-10-3 0 15,-18 3 0-15,0 0 7 16,-15 0 2-16,-13 9-2 0,-7 3-1 16,-25 14-6-16,0 11 0 15,-25 10-5-15,7 3 0 16,-20 7 1-16,9 2 2 15,-13 17-1-15,14 15 2 16,-1 3-4-16,19 0-2 16,24-7 0-16,-4 14-1 15,19-1 0-15,27-6 2 16,11-12-1-16,18-7-1 16,13 0-2-16,15 1 1 0,18 8 1 15,20-9 0-15,15-6 4 16,32-9 5-1,20 6 6-15,15-7 3 16,42 17-1-16,25-1 0 16,28-3-5-16,36 0-2 0,48 7-6 15,15-17-1-15,18-15 1 16,3-12 2-16,35-13 3 16,4-13 5-16,3-15-4 15,32-16 0-15,-116 3-4 16,169-62-1-16,-14-14-3 15,-4 1 1-15,-17-6-2 16,-22-25-1-16,-3-7 1 16,-35 7 1-16,0-38-3 0,-57 12 0 15,-35-12-4-15,-32-9-1 16,-45 12 0-16,-50-7 4 16,-56 14 1-16,-40 24 1 15,-66 26-3-15,-46 18 0 16,-60 29-7-1,-36 21-2-15,-20 19-28 0,-22 16-12 16,25 13-19-16,0 9-7 16,28 12-94-1</inkml:trace>
  <inkml:trace contextRef="#ctx0" brushRef="#br0" timeOffset="13807.916">1207 9599 244 0,'-22'-6'90'0,"15"2"-70"0,-7 4 15 0,11 0 0 15,-4-3-7-15,0 0 0 16,-1 0-4-16,5-3-3 16,3-4-11-16,7-9 5 0,7-6 4 15,11-6-1-15,7 0 1 16,17-1-1-16,0 4 0 16,15 3 0-16,13 6-2 15,15 10 0-15,-11 12 3 16,-3 9-9-16,-4 14-3 15,-10 8-4-15,3 13 0 16,-15-6-2-16,1-4-1 16,-14 1 1-16,-4-10-1 0,-6 4-3 15,-5-7 2-15,-6-3-23 16,-4-3-10-16,-7-1-17 16,0-5-7-16,-3-1-10 15,-4-2-5-15,7-7-62 16</inkml:trace>
  <inkml:trace contextRef="#ctx0" brushRef="#br0" timeOffset="14320.635">1154 9426 236 0,'-15'-6'88'0,"23"15"-69"0,2 1 13 0,-3-10 2 15,7 6-3-15,4-6 4 0,10-6-4 16,7 3-1-16,1-13-17 16,-1-3 5-16,11-3 3 0,17-6 0 15,26-10 2-15,-1 1-7 16,18-7 1-16,24 0-6 16,1 16 1-1,6 6-7-15,25 9-1 0,-10 10 0 16,21 9 0-16,10 1 9 15,-3 5 3-15,25 1-5 16,-18 6-4-16,11 3 0 16,-11 6 2-16,-25 6-2 15,-21 7-2-15,-18 22-2 16,-20-1 0-16,-29 7-2 16,-11-12-1-16,-24-1-10 15,-7-6-6-15,-11-12-41 0,0-10-17 16</inkml:trace>
  <inkml:trace contextRef="#ctx0" brushRef="#br0" timeOffset="15357.35">2688 12273 268 0,'11'-37'101'15,"-1"24"-78"-15,4-2 22 0,-6 8 4 0,2 1-6 16,1 3 1-16,-1 3-7 16,-3 3 0-16,-7 6-21 15,-3 10 0-15,-11 9-2 0,0 13-1 16,-8 6 0-16,-2 0-7 16,3-3-4-16,-4-3-1 15,0-7 1-15,8-5-1 0,6-7-1 16,4-7-2-16,7-2-1 15,10-4 2-15,8-6 0 16,14-3 1-16,0 0 0 16,6-3-3-16,8 3 2 15,0 6-1-15,18 4 0 16,10 9 6-16,7 3 2 16,-11 6 4-16,1 6 1 15,-15 7 1-15,-10-10 0 16,-14 1 7-16,0 9 5 15,-4-10-2-15,-14 0-1 16,0 1-7-16,-17-4-4 16,-4-6-3-16,-15 3-2 15,5-6-3-15,-33 6-2 0,5-6 1 16,-19 3-1-16,18-7-5 16,-21-2 1-16,18-4-20 15,-15-6-7-15,18 4-15 16,1-14-6-16,9 7-14 15,12-12-6-15,6 2-8 16,14-15-2-16,1 3-59 16</inkml:trace>
  <inkml:trace contextRef="#ctx0" brushRef="#br0" timeOffset="15657.018">2723 12098 312 0,'-21'-6'115'0,"25"2"-89"0,-1 4 10 0,1 0-2 16,6-3-6-16,8 3 1 15,10 0-5-15,4 3-1 16,3-3-12-16,22 0 9 0,10-3 3 15,10 0-11-15,-6 0-5 16,0 0-4-16,6 3 0 16,8 3-7-16,-1 0 1 15,-6-3-34-15,-7 0-16 16,-4 0-27-16,-21 0-11 16,3 0-52-16</inkml:trace>
  <inkml:trace contextRef="#ctx0" brushRef="#br0" timeOffset="15957.322">3856 11762 260 0,'-11'-19'99'0,"8"19"-77"0,-1 0 22 0,4 0 18 16,0 10-22-1,0 18-2-15,4 19-5 16,-1 19-19-16,4 6 5 0,0 16 2 16,4 22-7-16,0-1-3 15,3-2-6 1,0 9-4-16,-4-3 0 0,4-28 1 16,-3-23-1-16,3 7-1 15,0-15-13-15,-3-14-6 16,3 10-43-16,-3-15-18 15,3-23-81 1</inkml:trace>
  <inkml:trace contextRef="#ctx0" brushRef="#br0" timeOffset="16314.107">4297 12236 260 0,'3'-3'99'0,"4"3"-77"0,-3 3 31 16,-4-3 8-16,0 9-16 16,-7 1-3-16,-4 15-14 15,-17 6-3-15,-11 7-14 16,-7 2 9-16,-3-2 3 0,3 0-9 16,7-7-5-16,1 3-4 15,9-5-1-15,8-1-5 16,11-3 1-16,6 3 0 0,15-9 0 15,10 3 4 1,11-3 2-16,6 0 4 16,5-4 1-16,-1 4-5 0,-3 0-2 15,-4 0-2-15,0 3-2 16,1 0 1-16,-8 0-1 16,4-4-47-16,-1-5-18 15,5-10-38-15,-1-6-13 16,-3-3-33-1</inkml:trace>
  <inkml:trace contextRef="#ctx0" brushRef="#br0" timeOffset="16759.722">4695 12574 340 0,'-17'0'129'0,"13"0"-100"0,4 0 13 0,0 0 0 16,7 0-7-16,7 4 2 15,8-1-9-15,2-3-5 16,15 0-13-16,7-7-2 0,21-2-1 15,-7 0-3-15,0-4-3 16,-7 10-22-16,-4-3-9 16,-3 6-45-16,-11 0-16 15,8 0-76 1</inkml:trace>
  <inkml:trace contextRef="#ctx0" brushRef="#br0" timeOffset="17592.528">5429 12092 280 0,'-14'-4'104'0,"11"1"-81"0,-1-3 14 0,4 6-1 0,4-6-6 16,-1-1 0-16,8-2-2 15,6-7 0-15,12-2-15 16,13-4 8-16,7 3 5 15,1 3 3-15,6 10 3 16,8 12-6-16,-1 13-2 0,-10 9 0 16,-11 3 2-16,-10 4-8 15,-14 3-3-15,-11 2-6 16,-11 7-4-16,-3 4 0 16,-7-4-1-16,4-4-2 15,-5-8-2-15,-2-1 1 16,6-12-1-16,4-3-3 15,0-3 2-15,4 0-1 16,6-1 0-16,8-2 0 16,6 6 0-16,12 3 0 15,6-4 0-15,7 4 2 0,4 0 0 16,-7 0 0-16,0-3 0 16,-1 3 0-16,-13-3 2 15,-4 0-1-15,-7 3 2 16,-7-1 4-16,-7 1 4 15,-10 0-6-15,-11 0-1 16,-11 0-2-16,-21-3-2 16,0-6 1-16,0 2-1 15,4-12-3-15,10 7 2 16,-3-10-15-16,6 6-4 16,8-6-19-16,7 0-7 15,0 0-12-15,7 0-1 16,7 0-6-16,7-6-1 0,7-4-13 15,10-8-3-15,12 5-39 16</inkml:trace>
  <inkml:trace contextRef="#ctx0" brushRef="#br0" timeOffset="18088.989">6805 12110 296 0,'-7'-37'110'0,"4"2"-86"0,-8-18 16 0,11 37 0 16,-7-9-2-16,-7 3 4 16,0 7-8-16,-4 2-1 15,-7 7-18-15,1 15 0 0,-5 19 1 16,-9 10-6-16,2 3-1 15,1 15-5-15,3 13-3 16,4 28 0-16,7 1 1 16,10-4-3-16,15 0 0 15,17-7 7-15,11-8 6 16,10-20 3-16,4-15 0 16,14-15-5-16,7-20-2 15,7-15-2-15,0-13-1 16,-7-9 3-16,-7-7 3 15,-7-12-2-15,-7-19 2 0,-14-9-4 16,-8 6-2-16,-20-6-2 16,-18 3 0-16,-22-19-2 15,-23 0-1-15,-12 6-6 16,4 19-1-16,-11 16-8 16,4 16-1-16,11 12-11 15,10 9-5-15,18 13-34 16,13 10-13-16,15 2-15 15,14 7-7-15,11-3-40 16</inkml:trace>
  <inkml:trace contextRef="#ctx0" brushRef="#br0" timeOffset="18688.591">8096 11809 264 0,'-10'-15'101'0,"10"11"-78"0,0 1 11 16,3 3-1-16,1 3-5 15,6 4 3-15,4 5 3 16,8 13 3-16,9 16-20 15,15 6 10-15,11 0 6 0,3 7-11 16,0 2-4-16,-4 4-11 16,-7 2-3-16,-3 1-2 15,-3-7 1-15,-5-5 11 0,-9-14 8 16,-5 1 0 0,-13-10-1-16,-15-6-9 0,-6-3-3 15,-1-4-3-15,-42 4 1 16,-17 0-4-16,-11 0-2 15,-1 0 0-15,-9-4-1 16,-4 1 0-16,3-3 0 16,14-4-5-16,18-3 1 15,14-3-3-15,11 4 2 16,14-7-35-16,14-7-15 16,14 4-16-16,14-12-7 15,11 2-43-15,14-18-18 16,7-1 17-1</inkml:trace>
  <inkml:trace contextRef="#ctx0" brushRef="#br0" timeOffset="19091.269">9574 11734 248 0,'-14'-22'93'0,"18"3"-72"0,-1-3 16 0,1 13 4 15,3 0-2-15,0-1 4 16,4 4-9-16,-1 12-3 16,1 10-17-16,-1 9 7 0,-6 22 2 15,-4 19-11-15,0 6-5 16,-4 6-4-16,-3-2-3 16,0 11 1-16,4-5-1 15,-1-10-3-15,4-3 2 16,4-13-37-16,3-12-16 0,0-9-42 15,10-16-14-15,1-16-19 16</inkml:trace>
  <inkml:trace contextRef="#ctx0" brushRef="#br0" timeOffset="19575.715">10104 11609 340 0,'3'-25'129'0,"4"15"-100"0,4 1 15 16,-11 9 1-16,0 0-16 0,0 3-2 16,-4 6-12-1,-3 4-4-15,-7 12-6 16,-7-3-4-16,-7 6 0 0,-4 3-1 0,0 7 0 16,4 3 0-16,10 3 0 15,8-4 0-15,10-2 0 16,10-7-5-16,8-5 1 15,7-8 2-15,3 1 1 16,4 0-2-16,10-6 2 16,7 8 1-16,4-2 2 15,4 3-1-15,-4 3 2 16,0 4-4-16,-8-4-2 16,-2 0 8-16,-8-3 6 15,-3-4 12-15,-8-2 6 16,-2 3-4-16,-8 0-1 15,-11-4-9-15,-6 1-4 16,-8 0-6-16,-14-1-2 16,-13 1-3-16,-15 0-1 0,-11-4-1 15,1-2 0-15,3-1-9 16,3-12-5-16,8-6-28 16,3-10-11-16,11-3-15 15,7 0-7-15,6-3-55 16,12 0-60-1,-1-7 68-15</inkml:trace>
  <inkml:trace contextRef="#ctx0" brushRef="#br0" timeOffset="19798.798">10139 11668 288 0,'0'-6'107'0,"7"6"-83"0,7-3 4 0,-3 0-2 15,10 0-13-15,11-4-2 16,10-2-4-16,7-1 0 16,4-2-4-16,0-4 3 0,7 1 3 15,7-4-5-15,4 0-2 16,-8 3-4-16,-6 1-1 16,-5-1-40-16,-6 0-17 15,-3-3-73 1</inkml:trace>
  <inkml:trace contextRef="#ctx0" brushRef="#br0" timeOffset="20505.257">5341 13556 228 0,'-7'0'88'0,"11"0"-69"0,-4 0 15 16,3 0 1-16,4-3-3 15,4-4 1-15,6 7-3 16,8 0 1-16,0-3-17 0,6-3 3 16,8 6 3-16,4-3-7 0,-5-3-2 15,5-1-6 1,3 1-2-16,-4 3-1 15,7 0-2-15,-3 0-8 0,0 3-3 16,-7 3-38 0,-7 0-18-16,-8 3-71 15,-6-3-43-15,-11-3 85 16</inkml:trace>
  <inkml:trace contextRef="#ctx0" brushRef="#br0" timeOffset="20775.474">5740 13252 252 0,'-14'-16'96'0,"14"13"-75"0,0 0 10 15,0 3 1-15,0 0-7 16,3 3 0-16,4 3 0 16,0 7 1-16,0 9-14 15,-3 9 4-15,-1 10 2 0,-3 9-6 16,0 0-2-16,-3 0-5 15,-1 7-2-15,-3-1-3 16,4-3-3-16,-1 4-9 16,4-26-3-16,0-6-32 15,7-12-14-15,4-4-63 16,10-12-50 0,-3-6 72-16</inkml:trace>
  <inkml:trace contextRef="#ctx0" brushRef="#br0" timeOffset="21329.937">6096 13161 272 0,'7'0'104'0,"0"-3"-81"0,4 3 20 0,-4-7 3 16,7 7-11-16,4-3-3 15,-8 3-5-15,8-6-2 16,-1 6-14-16,5 0 4 0,2 0 5 16,8 0-7-16,-11 6 0 15,0-3 4-15,-7 7 3 0,-7 5-6 16,-7 7-1-16,-7 7-7 16,-3 5-2-16,-4 1 0 15,0-4 0 1,0 0-2-16,6-3-2 0,-6-6-2 15,7-9-1-15,4 3-1 16,6-4 0-16,11 1 0 16,1-1 0-16,2 1 3 15,11-1 0-15,8 1 1 16,2 3 0-16,-6-1-3 16,0-2 2-16,-4 6 1 15,0-4 2-15,-13 1 12 16,-5-4 6-16,-6 1-4 15,-8 0-1-15,-10-4-7 16,-7 10-3-16,-11-4-2 0,-7 4 0 16,4 3-4-16,-4-3 0 15,4 0-1-15,3-7 0 16,7-2-25-16,-3-4-9 16,11-6-20-16,6-6-7 15,7 0-4-15,12-7 1 16,6-6-1-16,7-3 0 15,14-6-51 1</inkml:trace>
  <inkml:trace contextRef="#ctx0" brushRef="#br0" timeOffset="21724.356">6854 13170 252 0,'-17'6'93'0,"6"-6"-72"0,-6 4 16 15,10-4 4-15,-4 0-9 16,4 9-1-16,-11 0-4 16,4 4-2-16,0 6-14 15,0 6 2-15,0 12 1 0,3 7-3 16,4 6-1-16,7-6-2 16,4 7 2-16,3-11 1 0,7-5 1 15,7-10 2 1,14-6 2-16,4-7-7 0,11-9-1 15,-1-9-2 1,0-6 1-16,-3-14 2 0,-7-11 2 16,-4-10 1-16,-10-3 0 15,-11-1-2-15,-10 1-1 16,-15 0-5 0,-21 9-1-16,-14 1-6 0,-17-4-2 15,3 15-23-15,0 11-6 16,4 8-14-16,-4 10-5 15,3 3-20-15,1 10-8 16,3 6-67 0</inkml:trace>
  <inkml:trace contextRef="#ctx0" brushRef="#br0" timeOffset="22066.235">5383 14067 272 0,'-21'6'104'0,"25"-12"-81"0,-1 6 16 16,1 0 1-16,6 0-5 15,12 0 4-15,-1 0-4 0,10 0 1 16,15 0-20-16,7-3 6 0,7-4 5 15,21 7-4 1,22-9-1-16,6 0-10 0,15-1-5 16,13 1-4-16,-6-1 0 15,-1 4-2-15,11 0-1 16,-10 0 1-16,-15-1 1 16,-24 4-32-16,24-3-14 15,-3-3-9-15,-7-7-1 16,-11 6-120-1</inkml:trace>
  <inkml:trace contextRef="#ctx0" brushRef="#br0" timeOffset="22665.192">9229 13230 220 0,'-32'9'82'0,"25"-9"-64"0,0 3 18 0,7-3 4 0,0 0-12 16,0 0-1-16,7 0-1 15,7 0 3-15,11 0-15 16,10 0 5-16,11 3 4 0,3-3-1 15,4 0-1-15,0-6-7 16,7 0-1-16,4 0-8 16,-5-1-1-16,-6 4-2 15,-3 0-2-15,-11 0-8 16,-8 3-3-16,-6 0-38 16,-7 3-16-16,-11 0-92 15</inkml:trace>
  <inkml:trace contextRef="#ctx0" brushRef="#br0" timeOffset="22950.766">9507 12857 324 0,'-3'-19'121'0,"10"16"-95"0,-4 3 5 0,1 3-4 15,3 3-5-15,4 10 4 16,-4 6-3-16,3 15-2 16,1 1-11-16,-1 6 0 0,-3 6 3 15,1 6-7-15,-1 7-1 0,0 6-3 16,-4-3 1 0,1-6-9-16,3-7-3 15,0-9-37-15,-4-10-15 16,4-6-15-16,0-9-4 15,4-16-49-15</inkml:trace>
  <inkml:trace contextRef="#ctx0" brushRef="#br0" timeOffset="23508.961">9864 12728 256 0,'-11'0'96'0,"11"0"-75"0,7 0 14 0,0 0 1 16,4-3-2-16,6 0 2 16,5-4-4-16,9 1-2 15,1 3-17-15,0 0 8 0,3 3 5 16,4 6 1-16,-4 4 4 16,-3 5-6-16,-7 7-1 15,-8 6-4-15,-10 4-1 16,-7 2-8-16,-7-2-2 15,-3 2-3-15,-1-6-1 16,1-3-6-16,-1-3 1 16,0-3-2-16,4-3 0 15,0-7 2-15,4 10 0 16,3-3-3-16,7-1 0 0,3-2-1 16,8 3 0-1,7-4 3-15,6 4 0 0,5 0 1 16,-1-4 0-16,0 7 0 15,-6-3 0-15,-5-4 2 16,-6 1 1-16,-8-1 3 16,-6 4 1-16,-8 0 1 15,-13 6 0-15,-11-4-7 16,-8 11 0-16,-3-4-1 16,1 0 0-16,-1-6-3 15,4-4 2-15,3-2-21 16,7 2-8-16,4-5-12 15,7-4-3-15,3 0-9 16,8-6-2-16,3 0 9 16,7-6 6-16,3-3-10 0,5-4-5 15,9-9-62 1</inkml:trace>
  <inkml:trace contextRef="#ctx0" brushRef="#br0" timeOffset="23912.233">10657 12857 212 0,'18'-63'79'0,"-14"44"-61"0,-4-3 19 0,-4 13 4 15,-3-1-4-15,-4-2 1 16,-3 5-6-16,-3 4-2 0,-1 6-17 16,0 7-1-16,-6 9-1 0,-1 12 0 15,0 19 1-15,4 4-2 16,7-4-1-16,7 6-1 15,7-6 2-15,11 4 4 16,3-11 3-16,7-8-5 16,14-10 1-16,11-12-2 15,10-10 3-15,4-6-1 16,-3-10 2-16,-4-9-2 16,-7-6 2-16,-4-13-2 15,-10-9 0-15,-11-6-5 16,-11-1 0-16,-13 1-5 15,-15 5 0-15,-21 4-3 16,-17 7-3-16,-4 8-9 16,0 14-3-16,0 11-16 0,4 10-8 15,3 7-12-15,0 12-4 16,0 9-19-16,0 10-5 16,7 9-64-1</inkml:trace>
  <inkml:trace contextRef="#ctx0" brushRef="#br0" timeOffset="24241.907">9299 13898 288 0,'-24'6'107'0,"27"-9"-83"0,4-4 17 15,0 1 4-15,7 0-6 16,7 0-1-16,8-1-4 16,6 1-1-16,4 3-18 15,3 3 4-15,15 0 4 0,20 0-3 16,18-3-2-16,8-7-10 16,31-5-3-1,3-4-3-15,4-6 1 0,15-3 0 16,-8 3 1-16,-18-4-5 15,1 1 1-15,-4 0-13 16,-14 0-7-16,-18 6-62 16,-21 9-26-16,-17 7-71 15</inkml:trace>
  <inkml:trace contextRef="#ctx0" brushRef="#br0" timeOffset="24931.366">9853 14490 224 0,'14'-47'85'0,"-10"19"-66"0,-1-3 27 0,-3 18 11 16,0 4-12-16,0-1-2 15,0 4-18-15,4 3-5 16,-4 3-12-16,3 9 1 0,1 7 4 16,-1 9 2-16,-3 6 0 15,0 7-1-15,-3 3-1 16,-4 3-3-16,-4 6 1 16,1 12-2-16,3-2 0 15,7-7-1-15,7-9 2 0,7-6-1 16,7-10 0-16,7-12-1 15,7-7 0-15,1-6-4 16,6-3-1-16,4 0-1 16,-4 0 1-16,-3 0-2 15,-4-3-1-15,-3 3-13 16,-7-3-4-16,-4 0-33 16,-3-3-15-16,-4-4-6 15,-4-5-2-15,1-7-74 16</inkml:trace>
  <inkml:trace contextRef="#ctx0" brushRef="#br0" timeOffset="25203.111">10301 14462 312 0,'-21'-9'115'0,"17"5"-89"0,1-2 16 0,3 6 4 16,0 6-21-16,0 7-3 15,3 6-3-15,-3 9 2 16,0 13-11-16,0 25 5 0,-3 12 5 16,-1 7-11-16,1-7-5 15,-1 19-2-15,1 0 0 16,3-3-1-16,0-15-1 16,3-4-4-16,4-15 0 15,0-13-31-15,4-13-12 16,0-9-22-16,-1-15-10 15,4-10-65 1</inkml:trace>
  <inkml:trace contextRef="#ctx0" brushRef="#br0" timeOffset="25683.429">10643 14515 340 0,'7'-15'126'0,"-7"11"-98"0,0 4 3 15,0 0-3-15,-3 4-13 16,-4 2 2-16,-4 6-4 16,-3 7 2-16,0 3-8 0,-4 3 2 0,1 7 4 15,3 5-7-15,-1 1-3 16,8-7-5-16,4 7 1 16,3-7 1-16,7-3 0 15,7-3-3-15,11-3 0 16,10 0 2-16,11-6 2 15,7 0-2-15,0-4 0 16,0 1 1-16,-4 2 2 16,-3-2-1-16,0 6-1 15,0 3 5-15,-4-3 1 16,-7-1 9-16,-3 1 4 16,-7 0-3-16,-11 0 1 15,-7 0 3-15,-14 6 4 16,-11 3-12-16,-3-3-5 15,-7 3-4-15,-11 7 0 16,-10-4-4-16,-11-3 0 0,-7-6-1 16,3-6 0-16,4-7-14 15,7-9-6-15,7-9-22 16,4-7-10-16,7-3-9 16,10-6-1-16,7 0-22 15,11-3-8-15,7 0-25 16</inkml:trace>
  <inkml:trace contextRef="#ctx0" brushRef="#br0" timeOffset="26013.665">10703 14468 228 0,'-21'3'85'0,"18"-3"-66"0,-4 0 21 0,7 0 4 15,0 0-7-15,-4 0 1 16,4 0-9-16,0 0-3 16,0 0-14-16,0 0 8 0,4 0 6 15,6-3-3-15,4 3 1 16,11 3-7-16,10-3 0 16,8 10-1-16,6-7-1 15,4 0-5-15,14 0-4 16,7-3 1-16,0 0 0 15,0-3-3-15,-10-3-3 16,-11-4-11-16,-8 1-6 16,-9 0-28-16,-8-1-11 0,-7 1-26 15,-7-4-10-15,0-3-57 16</inkml:trace>
  <inkml:trace contextRef="#ctx0" brushRef="#br0" timeOffset="26840.041">8982 14575 240 0,'-25'-22'90'0,"18"9"-70"0,0-2 15 16,7 5 0-16,0 1 2 0,3-1 2 16,5 4-6-16,2 3 0 15,8 6-19-15,3 7 7 0,4 8 6 16,3 7-2-16,4 10 3 15,6 15-10-15,8 16-3 16,4 3-2-16,-12-19-1 16,-6-9-2-16,11 9-1 15,9 10 1 1,-6-10 1-16,-7-6-1 0,-7-7-1 16,-4-8-3-16,-7-8 1 15,-3-2-2-15,-4-6 0 16,-3-1 5-16,-8-2 4 15,-3-4-5-15,-7 0-1 16,-7-3-2-16,-14-3-1 0,-15 7-3 16,-13-4-2-16,-11-3 1 15,0 6 1-15,0-3-3 16,-7-3 0-16,-4 10-4 16,1-1 1-16,6 7-22 15,11 3-11-15,11-1-16 16,10-2-7-16,7 0-20 15,7-4-8-15,11-12-78 16</inkml:trace>
  <inkml:trace contextRef="#ctx0" brushRef="#br0" timeOffset="27725.259">6777 14468 236 0,'0'-50'90'0,"7"28"-70"0,-4-3 24 0,1 19 6 15,-4 6-13-15,0 12-1 16,0 10-8-16,-4 10 0 16,1 5-16-16,-4 4 4 0,-4 6 4 15,1 3-7-15,-1 10 0 16,1-4-7-16,-1 7-2 16,4-10-2-16,-4 10-2 15,4-19 1-15,4 3-1 16,3-6 0-16,3-10 0 15,4-6 0-15,7-16 2 16,8 1-3-16,13-13 0 16,4-4 1-16,10-2 0 15,8 0-3-15,-1 2 0 0,0 7 2 16,-6 3 0 0,-8 1 3-16,15 5 1 0,-5 10-4 15,-6 0-1-15,-10 3 5 16,-8 6 5-16,-14 0 11 15,-11 10 8-15,-13-1-10 16,-11 1-2-16,-7 0-7 16,-8-1-3-16,-13-2-5 15,-8-4 0-15,-6 0 0 16,-1-6 2-16,1-3-1 16,10-6-1-16,4-7-15 15,-1-5-5-15,8-11-28 16,-4-8-11-16,14-7-13 15,8-10-4-15,9-12-57 16,8-9-40-16,4 0 78 16</inkml:trace>
  <inkml:trace contextRef="#ctx0" brushRef="#br0" timeOffset="28042.173">6752 14355 264 0,'-14'0'99'0,"14"0"-77"0,0 0 4 0,4 0-2 0,3 3-1 16,3 1 3-16,8-4 6 15,3 0 3-15,18-7-19 16,10-2 6-16,4 0 2 0,0 5-10 15,0-2-5-15,0-3-6 16,3 9-3-16,-6 0 1 16,3 0 1-16,0-3-3 15,-4-4-2-15,0-2-36 16,-6-4-14-16,-5 1-22 16,-6-1-6-16,0 7-46 15</inkml:trace>
  <inkml:trace contextRef="#ctx0" brushRef="#br0" timeOffset="28403.528">7694 14211 220 0,'-7'-9'85'0,"7"6"-66"0,0 3 21 0,0 0 24 15,7 9-14-15,4 16-14 16,-1 19-7-16,4 6-18 16,-3 10 2-16,-4 2 3 0,-3 17-4 15,-4 12 1-15,-4 0-10 16,0-7-4-1,-3-2 2-15,0-7 1 0,0-6 0 16,4-9-2-16,-1-1 1 16,1-12-1-16,3-9-25 15,0-10-8-15,0-3-27 16,0-12-10-16,0-13-67 16</inkml:trace>
  <inkml:trace contextRef="#ctx0" brushRef="#br0" timeOffset="28791.96">8114 14531 272 0,'3'-3'104'0,"1"-3"-81"0,-1 2 23 0,-3 4 5 15,0 0-5-15,0 0 0 16,-3 4-19-16,-8 5-8 15,-6 7-12-15,-11 6-5 0,-15 12 1 16,-3 13 0-16,-3 6 3 16,3 7-3-16,7-10-2 15,4-6 2-15,10 3 2 16,1-12-7-16,6-10 0 16,11 3 2-16,7-6 2 15,7-3 6-15,14-4 3 0,11 1 0 16,7 0 3-16,7-1-7 15,-1 4-2-15,-2 3-3 16,-8 0 1-16,-3 0-2 16,-4 0-1-16,-3-3-19 15,-4-7-8-15,-4-2-26 16,-2-4-11-16,-8-3-15 16,3-3-6-16,-6 0-46 15</inkml:trace>
  <inkml:trace contextRef="#ctx0" brushRef="#br0" timeOffset="29316.524">6495 15986 288 0,'-7'-10'107'0,"7"10"-83"0,3-15 10 16,1 12 0-16,-1-7-6 16,4-2 1-16,4 2-8 15,6 4 0-15,-6 3-12 16,0 0 3-16,13 3 4 0,15 0 1 16,14 0 1-16,25-7 0 15,13-11 0-15,8-11-5 16,28-11 0-16,11-1-6 15,-8-3 1-15,11 9-5 16,-7 4 0-16,-17 6-3 0,-18 9-1 16,-18-2 1-16,-21 14 2 15,-11 4-19-15,-14 4-8 16,-6 2-16-16,-15 6-5 16,-7-2-13-16,-7 2-5 15,-11 4-60 1,-13 6-54-16,-12 0 68 15</inkml:trace>
  <inkml:trace contextRef="#ctx0" brushRef="#br0" timeOffset="29812.461">7461 15945 316 0,'-3'0'121'0,"-1"3"-95"0,-3 7 9 16,0-4-4-16,-3 3-8 16,-8 4 0-16,-7 6-6 15,4 6-2-15,0 3-9 16,0 0-2-16,3-3 2 0,4 3-3 16,7-6 0-16,3-6-3 15,4 3-3-15,0-3 2 16,4-4 0-16,3-3 1 15,18-5 0-15,-4-4-3 16,18 0 2-16,21 0-1 16,-8 6 0-16,1-3 2 0,-10 6 2 15,-8 1-1 1,14 9 2-16,-10-4 0 16,4 10 1-16,-8-6 4 0,-3 6 3 15,-8-3 9-15,-6 6 7 16,-4-9-3-16,-14 6-2 15,0-3-10-15,-21 7-5 16,3-8-4-16,-14 14-3 16,8-10 1-16,-29 3 1 15,14-3-6-15,-24-3 1 16,13-6-26-16,-10-7-8 16,14 1-19-16,0-10-7 15,8 0-21-15,9-19-10 0,5 3-40 16</inkml:trace>
  <inkml:trace contextRef="#ctx0" brushRef="#br0" timeOffset="30096.024">7320 15976 272 0,'-10'0'104'0,"13"-3"-81"0,1-3 16 0,3 3 1 16,3-7-7-16,8 1 3 16,7-7-7-16,10 1-3 15,4-1-14-15,3 3 3 0,0 7 5 16,4 6-7-16,4 0 0 16,6 0-7-16,8 6-2 15,3-6-4-15,-4-6-3 16,-3-3-25-16,0-4-9 15,4-9-36-15,3-6-16 16,3 3-59 0</inkml:trace>
  <inkml:trace contextRef="#ctx0" brushRef="#br0" timeOffset="30743.025">9793 15860 240 0,'-7'-18'90'0,"14"2"-70"0,7-6 15 0,-3 9 0 0,6 1 2 15,8-4 2-15,7 7-8 16,7-1-4-16,3 1-15 16,14 6 6-16,22-3 4 0,10 2-2 15,4-2-2-15,17-6-8 16,15-1-2-16,-4-3-6 16,0 1-4-16,0-7 1 15,-7 9 2-15,-15-6 0 16,-17 4-1-16,-17 8-19 15,-22 1-10-15,-17 6-27 16,-18 3-12-16,-18 4-37 16,-10 2-14-16,-7 10 15 15</inkml:trace>
  <inkml:trace contextRef="#ctx0" brushRef="#br0" timeOffset="31374.118">10597 15907 244 0,'-3'-3'93'0,"3"3"-72"0,0 0 18 0,0 0 3 16,0 0 2-16,3 0 5 16,1 3 0-16,0 7 0 15,-4 2-27-15,0 7-4 0,-4 3-3 0,-3 3 3 16,-4 3 1-1,1 10-8-15,-1-3-4 0,1-1-7 16,3-3 0-16,-1-6 0 16,5 1 0-16,-1-5-3 15,4-2 2-15,0 0-1 16,4 0 0-16,-1-3 0 16,1-4 0-16,0 1 4 15,-1-4 1-15,1-3-4 16,-1 1 1-16,1-7 2 15,-1-3 1-15,4-7-4 16,4 1-1-16,-1-4 1 16,8-3 2-16,7-2-2 0,3 5 0 15,7-3 1-15,4 4 0 16,0 6 0-16,3 6 0 16,1 6-3-16,-5 6 2 15,5 14 3 1,-1-1 1-16,-3 3-1 0,-11-9-2 15,-3-4 9-15,-4 7 4 16,4 13 5-16,-11-7 1 16,-7 0-4-16,-14-3 1 15,-11 10-7-15,-3-1-1 16,-11 1-4-16,0-7-3 16,8-6 0-16,-33 6 1 15,11-3-3-15,-17-6-2 16,13-3-29-16,-6-7-14 0,10-3-16 15,4-12-5-15,10 6-7 16,7-9-4-16,1-10-41 16,10-6-52-1,10-3 56-15</inkml:trace>
  <inkml:trace contextRef="#ctx0" brushRef="#br0" timeOffset="31702.492">10569 15857 268 0,'-10'-15'101'0,"10"2"-78"0,0-3 15 0,3 10 4 15,1 0-12-15,3 3 0 16,0 6 3-16,3 9 3 15,8 10-19-15,3 3 4 0,7 4 0 16,8-4 2-16,6-7 3 16,7-2-8-16,4-6 0 15,7-7-9-15,11-3-1 16,6-3-4-16,1-4-1 16,0 1-1-16,-15 0-2 15,-10 3-46-15,-7-1-19 16,-11 1-55-16,4-15 178 15,-14-4 168 1</inkml:trace>
  <inkml:trace contextRef="#ctx0" brushRef="#br0" timeOffset="32440.047">13899 14506 260 0,'-14'-28'99'0,"14"18"-77"0,-3-5 20 0,3 11 3 16,0-2-14-16,0 6-4 16,0 0-6-16,-4 6-4 15,4 7-9-15,0 18 8 0,0 10 4 16,0 28 3-16,0 22 3 15,0 9-10-15,0 23-4 16,0 5-7-16,0-2-4 16,-3-1 2-16,3 0 0 15,0-9-4-15,0-15 1 16,0-13-2-16,0-19-2 16,3-16-30-16,1-16-15 15,-1-15-22-15,1-15-6 16,3-26-68-1</inkml:trace>
  <inkml:trace contextRef="#ctx0" brushRef="#br0" timeOffset="32782.108">14355 14603 256 0,'35'-44'96'0,"-14"32"-75"0,11 2 21 15,-18 7 3-15,-4 3-3 16,-3 6-1-16,-10 10-11 15,-11 6-4-15,-7 12-15 16,-15 17 0-16,-17 8 0 0,-14 10 2 16,-3-6 5-16,3 3-6 15,10-7 1-15,8 4-6 16,10 0 1-16,11-1-5 0,14-5 0 16,10-1-1-16,15-6 1 15,21-6 7 1,14-6 3-16,6-4-6 15,5-5-2-15,-4 5-3 0,-4-2-2 16,-3-1 1-16,0 7 1 16,-4 2-19-16,-3-2-8 15,-4-4-29-15,-3-5-11 16,-4-11-23-16,1-11-10 16,-5-10-40-1</inkml:trace>
  <inkml:trace contextRef="#ctx0" brushRef="#br0" timeOffset="33461.313">15367 14565 220 0,'-18'-56'82'0,"15"31"-64"0,3-6 22 0,3 21 7 15,1-2-12-15,3 2 0 16,7 7-3-16,7 6 2 15,11 10-18-15,7 12 6 0,7 6 5 16,3 13-6-16,0 19-2 16,1 25-5-16,-1-1 1 15,1-2-8-15,-1 3-4 0,-3-4-2 16,-4-5 1 0,-3-7 3-16,-11-9 2 0,-7-13 8 15,-10-6 2-15,-15-7-6 16,-13-2-4-16,-11-7-2 15,-11-3 1-15,-18-6-3 16,-20-6 0-16,-11-4-3 16,-1-3-1-16,1-6 1 15,0-6 0-15,7 3 0 16,14-3 0-16,10 2-3 16,15-2 0-16,14 6-29 15,14 0-12-15,14 0-15 16,14-9-6-16,10-1-35 15,12-12-14-15,10-6-12 16</inkml:trace>
  <inkml:trace contextRef="#ctx0" brushRef="#br0" timeOffset="34119.57">16736 14512 264 0,'-4'-16'101'0,"8"4"-78"0,-4-10 24 16,3 3 5-16,-3 3-14 16,0-6-2-16,-3-3-8 15,-4-3 0-15,-7 3-16 16,-8-3 9-16,-9 12 2 0,-12 1-3 16,-6 8 1-16,0 14-8 15,-1 14-3-15,1 14-5 0,-1 12-2 16,5 3-1-1,-1 7 1-15,3 12-2 16,15 9-1-16,11-3 1 16,13-12 1-16,15-10 3 0,10-15 4 15,14-7 0-15,11-18 0 16,10-16-3-16,11-29-1 16,0-12 1-16,-7-3 3 15,-3-6-4-15,-11-7-3 16,-8-2 5-16,-6 2 5 15,-7 13 5-15,-7 10 4 16,-8 18-7-16,-6 19-1 16,-4 15-7-16,-4 17-2 15,-3 12-2-15,-4 25 1 0,-3 22 0 16,0 3 1-16,-3 12-5 16,3 13 1-16,-1-6 0 15,8-6 2-15,0-7-3 16,4-6 0-16,3-3-15 15,0-12-6-15,0-10-33 16,0-16-15-16,3-12-23 16,-3-10-7-16</inkml:trace>
  <inkml:trace contextRef="#ctx0" brushRef="#br0" timeOffset="34840.706">16574 13631 272 0,'-22'-50'101'0,"12"25"-78"0,-8-13 6 0,11 13-2 16,-11-9-13-16,-10-4-3 0,-7 0 0 15,-4-2 0-15,-10 2-5 16,-15 7 5-16,-24-4 4 0,-4 1-1 16,-14-1 2-16,-28 4 2 15,-7 6 1-15,-28 9-6 16,-18 13 0-16,-32 12-4 15,-6 7 2-15,-22 6 0 16,10 12 3-16,-13 17-3 16,24 8 1-16,-3 16-5 15,17 4-2-15,18 9 0 16,0 43-1-16,21 7 0 16,21 41 0-16,15 9-5 15,17 35-1-15,32 12 1 0,35 6 2 16,46 10 2-16,35-16 3 15,64 7 1-15,28-13 3 16,52-35 1-16,37-12 3 16,30-22 2-16,47-22-1 15,42-32-3-15,25-30 0 16,21-39-1-16,18-49 1 16,3-32-2-16,7-31-1 15,11-54-5-15,3-22-3 16,46-68 2-16,-81 12 0 15,-35-34-6-15,-78-16-2 16,-60-4-7-16,-56-43-3 16,-61-19-5-16,-55 6-2 15,-61 1 5-15,-81 21 3 0,-70 29 8 16,-46 62 5-16,-50 59 0 16,-53 61 0-16,-24 46-1 15,7 44-2-15,28 42-13 16,28 11-4-16,53 1-33 15,60-7-15-15,57-3-112 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4:56.0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6061 851 192 0,'-18'0'74'16,"15"-10"-58"-16,-1-5 12 0,1 5 2 0,-1 1-3 15,-3 3 2-15,-4 2-5 16,4 4-3-16,0 0-11 16,0 0 11-16,0 0 6 0,4 0-6 15,10-15 14 1,14-4-7-16,11-3-3 16,13-16-4-16,19-9 0 0,17-12 1 15,18-7-6 1,3 10 1-16,8 5-10 15,9 23-4-15,-6 19 0 0,-17 18 0 16,-5 16 3-16,1 3 1 16,-4 1-1-16,-3 2 1 15,-11-3-4-15,-14 0-2 16,-7-2 2-16,-18-1 0 16,-10-3-56-16,-15 3-24 15,-10 0-116 1</inkml:trace>
  <inkml:trace contextRef="#ctx0" brushRef="#br0" timeOffset="642.533">6071 656 200 0,'-28'0'74'0,"25"0"-58"0,-1 0 20 0,4-3 7 16,0-3-9-16,4-3-2 16,-1-1-7-16,4-2-2 15,0-4-12-15,0 3 7 0,0-2 4 16,0-1-2-16,0 0-2 15,0 7-4-15,4-4 1 16,3-5-4-16,11-7 1 16,7-10-1-16,24-9 3 15,29-9 2-15,14-10 2 0,31 13-8 16,22-10-1 0,14 13-3-16,17-3-1 15,-3 16-3-15,32 5-2 0,-8 20 12 16,29-4 4-16,3 7-6 15,18 6-1-15,14 0-3 16,-3 6 1-16,3 7-4 16,-31-4-2-16,-22 10 0 15,-28 9 1-15,-29 4-3 16,-34 12 0-16,-22 3-17 16,-21 6-8-16,-14-6-11 15,-10 6-4-15,-15-9-20 16,-7-6-7-16,-6-4-95 15</inkml:trace>
  <inkml:trace contextRef="#ctx0" brushRef="#br0" timeOffset="3556.193">6618 3071 160 0,'-18'6'60'0,"11"-6"-47"0,-3 9 10 15,6-9 1-15,1 7-3 16,-4-4 2-16,3-3 2 15,1 6 2-15,-1-6-14 16,1 0 5-16,3 0 3 0,0 0 0 16,0 0 2-16,0 3-2 15,3-3 2-15,1 6-2 0,3-2 2 16,0-4-2-16,3 6-1 16,8-6 3-16,3-6 2 15,7 6-7-15,1-10 0 16,20 1-7-16,15 6-1 15,3-4-4-15,0 4 1 16,-4-3-2-16,-3 6 0 16,-4-3-1-16,1 0 2 15,-8 0-3-15,-6 3 0 16,-8 0 1-16,-7 0 0 16,-7 0 0-16,-7 0 0 15,-10 0-2-15,-8 3 1 16,-3 0-37-16,0 0-17 15,4-3-23-15,6 0-68 16,8 0 15 0,3 0-1-16</inkml:trace>
  <inkml:trace contextRef="#ctx0" brushRef="#br0" timeOffset="4095.894">7454 2644 260 0,'-14'-34'96'0,"14"24"-75"0,4-5 14 0,-1 5 3 15,4 7-7-15,7-3-1 16,4-4-3-16,7 4-2 15,6 3-14-15,5 6 11 0,6 7 5 16,7 12 3-16,4 21 4 16,-3 20-3-16,-4 6 1 15,-11-3-7-15,-10 9-3 16,-15-3-6-16,-13 13-2 16,-15-7-8-16,-10-5-2 15,-4-11-2-15,4-8-2 16,-11-11 1-16,4-8 1 15,-4-10-3-15,4-6 0 16,-1-7 1-16,5-5 2 0,2-11-3 16,8-8 0-16,11-10-1 15,13-12 0-15,-3 8 2 16,25-11 0-16,3 5-3 16,4 10 2-16,3 13 1 15,0 12 0-15,1 13 0 16,-1 9 0-16,-3 0 0 15,-1-3 0-15,-2 3-22 16,-5-6-8-16,-3 0-18 16,-3-4-8-16,0-2-11 15,-4-4-4-15,-4-2-14 16,1-7-6-16,0 0-33 16</inkml:trace>
  <inkml:trace contextRef="#ctx0" brushRef="#br0" timeOffset="4636.809">8146 2967 296 0,'-4'-15'112'0,"1"15"-87"0,3 0 20 0,0 0 26 16,0 15-17-16,0-2-9 15,-4 12-6 1,4 6-23-16,0 10-3 0,4 6 1 16,3 0-6-16,3-6 0 15,-3 3-4-15,7-13-1 0,8-6 1 16,2-6 0-16,1-7-2 16,0-12 1-16,-4-6 0 15,0-6 1-15,-3-4-2 16,-1-6 1-16,-3 3-2 15,0 0-1-15,-3 10-2 16,0 9-1-16,3 9 2 16,0 7 0-16,4 0 1 15,6-1 0-15,4-2 6 16,1-7 6-16,-1-6-2 16,4-12 2-16,-1-13-1 0,1-13 1 15,0 7 0 1,-11-1 0-16,-14 1-4 15,-10 0 0-15,-8 9-5 0,-7 0 0 16,-10 6-3-16,3-6-3 16,1 10-1-16,3-4 3 15,6 6-5-15,5 4 0 16,10 6-17-16,7-3-5 16,7-3-24-16,4 6-6 15,6 0-36-15,8 0-13 16,10-3-58-1</inkml:trace>
  <inkml:trace contextRef="#ctx0" brushRef="#br0" timeOffset="5165.135">9190 2970 192 0,'-18'0'71'0,"15"7"-55"0,-4-7 20 0,3-7 6 16,1 7 3-16,-1 0 3 16,1-3 0-16,-1 3 0 15,0 0-26-15,1 0 5 0,3 0 1 16,7 0 0-16,7 0 1 15,11 3-5-15,14 4-1 16,14-7-3-16,7-7-3 16,-1 7-3-16,1-3-1 15,4 3-7-15,-1 0-2 0,-3 0-2 16,-7 0-2-16,-7 3 1 16,-11-3 1-16,-6 0-3 15,-12 0 0-15,-3 0-39 16,-10 0-18-16,-8 0-21 15,-3 0-7-15,-3 0-85 16</inkml:trace>
  <inkml:trace contextRef="#ctx0" brushRef="#br0" timeOffset="5467.58">9469 2654 352 0,'-4'-10'132'0,"4"1"-103"0,0 9 18 0,0 0 1 16,4 0-11-16,-1 3 1 16,4 16-9-16,0 15-1 15,4 10-15-15,-4 6-3 0,0 1-3 16,0 2-3-16,4 0-1 15,-4-6-1-15,3 3-2 16,1-3-2-16,-1 0-1 0,-3-15-31 16,0-4-13-16,1-9-31 15,-5 0-11-15,4-10-79 16</inkml:trace>
  <inkml:trace contextRef="#ctx0" brushRef="#br0" timeOffset="6048.989">10135 2610 252 0,'-28'-16'93'0,"25"7"-72"0,-4-4 18 0,7 7 3 16,0-4-7-16,3-5 2 16,4 2-8-16,4 1-3 15,3 2-14-15,10 4 8 0,8 3 3 16,11 6 4-16,2 10 1 15,-2 9 2-15,-4 9 1 16,-4 25-3-16,-10 10 0 16,-8 3-10-16,-10-6 0 15,-10 0-5-15,-11-4 0 16,-8-12-7-16,-9 6-2 0,-5-9-2 16,-2-6-2-16,-1-7 1 15,4-6-1-15,3-9 0 16,4-6 0-16,3-7-3 15,7-6 2-15,4-10 3 16,4-3 1-16,6-3-6 16,8 4 0-16,10-7 1 15,14 3 3-15,14 0-2 16,8 4 0-16,2 2 1 16,-2 4 0-16,-4 2 0 15,-7 1 0-15,-4 0-25 0,-3 0-10 16,-1-1-42-1,1 4-18-15,0-6-45 0,3 2-19 16,-3-8 25 0</inkml:trace>
  <inkml:trace contextRef="#ctx0" brushRef="#br0" timeOffset="6711.114">11215 2390 324 0,'-7'-22'121'0,"7"10"-95"0,-4-10 29 0,1 12 5 0,-4 7-19 15,-11-6-4-15,-3-1-12 16,-4 10-4-16,0 0-12 16,-3 4-1-16,-4 11-1 0,1-2-3 15,-5 15-3 1,1 0 0-16,0 1-1 0,3-1 0 15,0 3 0-15,4-6 0 16,7 3 0-16,7-3-3 16,3 1 2-16,11 2 1 15,7-3 2-15,7 0-1 16,8 3 2-16,6 4-2 16,4-1 2-16,-1 3-2 15,1 1 2-15,3-1-4 16,4 4 0-16,0-4 1 0,-11-8 0 15,-3-1 4-15,-4 0 2 16,-3 0 11-16,-11 6 4 16,-11 13-5-16,-6-3 1 15,-8-7-4-15,-3-12 0 16,0 0-7-16,-4-12-2 16,0-4 0-16,1-6 0 15,-1-6-2-15,0-13-2 16,4 0 1-16,3-6-1 15,8 0 0-15,6-7 0 16,8-2 0-16,6 3 0 16,8-13-3-16,3-6 2 15,7-4 1-15,11-12 0 16,7 10 0-16,-7 9 2 16,-7 9-3-16,10-9 0 0,-3 3 1 15,-4-18 0-15,-7 11 0 16,-10-8 0-16,-4 15-3 15,-17 10 2-15,-1 5-4 16,-17 20-1-16,-7-1-39 16,3 4-15-16,7 6-60 15,8 0-24-15,6 0-28 16</inkml:trace>
  <inkml:trace contextRef="#ctx0" brushRef="#br0" timeOffset="7504.807">12365 2284 280 0,'-7'-7'107'0,"7"1"-83"0,0 6 8 0,0 0 1 16,3 6 1-16,-3-6 4 15,7 10 4-15,4 15 1 16,3 6-23-16,7 7 2 0,7 6 1 16,11 0-8-16,-3-10-1 15,-8-2-4-15,25 27-1 16,10 16 1-16,-6-6 4 15,-11-6-6-15,-4-10-2 16,-10-6 1-16,-11-15 0 16,-4-13 1-16,-6 6 0 15,-7 3 0-15,-12-6 2 16,-9-7-5-16,-15-2-1 16,-17-4-2-16,-11-5-2 15,0-1 3-15,-4-3 0 0,-10-7-4 16,-11-2 1-16,4-7-2 15,7 1-2-15,11 2 3 16,13 4 0-16,12 6-4 16,9 6 1-16,8 6 0 15,14-6 2-15,4 4-28 16,20 2-12-16,22 3-29 16,7 1-13-16,0 0-35 15,0 5-12-15,-1 1 2 16</inkml:trace>
  <inkml:trace contextRef="#ctx0" brushRef="#br0" timeOffset="8062.095">13568 2459 236 0,'-4'-12'88'0,"4"5"-69"0,-3-2 28 0,-1 3 8 16,4 0-9-16,0-1 0 0,-3-2-9 16,-8-4-2-16,1 4-20 15,3 3 2-15,-8 6 3 0,-6 6-5 16,-3 6 2-16,-5 10-4 15,-2 3 2-15,-5 13-2 16,-3-3 0-16,-3 18 1 16,3 16 2-16,8-3-3 15,9 3 2-15,12-13-6 16,17 7-1-16,11-19 2 16,13-7 1-16,8-5-1 15,10-10 1-15,19-10-4 16,13-9 1-16,3-9-5 15,-6-13 0-15,3-9 1 16,-3-16 2-16,-4-19 3 0,-11 4 2 16,-17-1-3-16,-18 1 0 15,-21-7-5-15,-24-13 0 16,-11 1-3 0,-15-7-1-16,-20 13-4 15,-18 13 1-15,-4 12-5 0,11 12-1 16,10 16-20-16,15 4-7 15,10 5-43-15,11 10-18 16,10 0-55-16,8 10-21 16,6-1 36-1</inkml:trace>
  <inkml:trace contextRef="#ctx0" brushRef="#br0" timeOffset="10207.499">2886 2845 212 0,'0'-44'79'0,"0"28"-61"0,3-2 15 16,-3 8 3-16,0-9 2 15,4 10 2-15,-4 6-7 16,0 3-3-16,0 12-16 15,3 17 9-15,1 5 6 0,-1 10-2 16,4 9 1-16,0-6-4 16,4 13-1-16,7 9-8 15,6 0-2-15,8-6-3 16,7-4-1-16,-4-15-3 16,1-6-1-16,2-10 1 15,-6-3 1-15,0-13-3 0,-4-8-3 16,4-11 2-16,-11-5 0 15,-7-13-1-15,4 0 1 16,-8-4-4-16,1 4 0 16,-4 6 1-16,-4 10 2 15,-3 12-3-15,0 10 0 16,0 9-1-16,0 3 0 16,4 0 2-16,3-3 2 15,4-6-3-15,10-4-2 16,0-6 2-16,7-6 2 15,7-9 4-15,8-10 4 16,-11-9 0-16,3-10 0 16,0-3-3-16,-7-2 1 0,-10 2-2 15,-4 3 2-15,-7-3-6 16,-7 1-1-16,-7-4 0 16,-11-6 0-16,1-10-3 15,-11 7 2-15,3 12 1 16,7 13 0-16,8 9-18 15,3 3-8-15,10 13-11 16,8 3-2-16,10 3-17 16,7 13-4-16,4-4-32 15,-11 10-14-15,7-9-27 16</inkml:trace>
  <inkml:trace contextRef="#ctx0" brushRef="#br0" timeOffset="10582.619">4187 2654 284 0,'-10'-32'107'0,"6"23"-83"0,1 0 10 0,3 5 0 0,0-5-4 15,0 3 4-15,0 3-7 16,0 3-2-16,0 3-14 16,3 6 7-16,4 16 2 0,0 19-4 15,4 13-1-15,-4 5-5 16,0 1 1-16,0 25-6 16,0 0-1-16,4 2-2 15,-1-5-2 1,-2-13 3-16,6-12 0 0,-7-13-1 15,0-6-2-15,0-13-13 16,-4-13-4-16,-3-5-31 16,0-10-11-16,0-6-14 15,-3-7-5-15,-4-3-61 16</inkml:trace>
  <inkml:trace contextRef="#ctx0" brushRef="#br0" timeOffset="10852.821">3972 2933 244 0,'-17'12'93'0,"17"-5"-72"0,-4 8 16 0,4-5 4 15,4-7-2-15,-1 3 1 16,4-3-2-16,4 7 1 16,3-7-21-16,11 0 3 0,6-3 2 15,8-3-8-15,11-4-3 16,2 1-5-16,16-3-2 15,9-1-3-15,8 1-2 16,-11 0 1-16,0 5 1 16,-7-2-19-16,-4 6-8 0,-3 0-25 15,-7 0-11-15,-7 3-60 16,0 0-25-16,-21 1 31 16</inkml:trace>
  <inkml:trace contextRef="#ctx0" brushRef="#br0" timeOffset="11422.968">5729 2610 280 0,'0'-19'104'0,"4"10"-81"0,-1-7 9 0,1 6 1 15,-1-5-6-15,1-4 2 16,-1 0-3-16,-3 3 1 16,0-2-15-16,0-4 9 0,-3 6 5 15,-4 10-3-15,-4 6-1 16,-7 0-4-16,-10 12 1 15,-7 7-1-15,-14 12-2 16,-4 7-6-16,0 28-4 0,3 9 1 16,12 7 2-16,-1 2 0 15,11 17 2 1,13-7-2-16,8-6 0 16,14-7-5-16,18-12-1 15,21-12 1-15,7-14 2 0,7-5-1 16,0-10 2-16,0-18-4 15,0-10 0-15,3-10-1 16,-3-21 1-16,-7-13 0 16,-7 0 3-16,-25 0 1 15,-17 7 3-15,-22-4-5 16,-14 6-1-16,-10 4-2 16,-14 12-2-16,-26 10-2 15,1 9-1-15,7 9-3 0,14 10-1 16,18 0-40-16,14 0-17 15,21-4-64-15,14-5-26 16,10-7-23 0</inkml:trace>
  <inkml:trace contextRef="#ctx0" brushRef="#br0" timeOffset="12683.707">2738 3795 192 0,'-25'13'71'0,"14"-10"-55"0,-6 6 17 16,10-6 7-16,3 0-1 15,-3 0 4-15,3 1-4 16,4-1-2-16,11-3-20 16,3 0 10-16,14-3 3 0,8-4 0 15,6 1 0-15,11-3-4 16,25-4-1-16,13 1-6 15,1-4-1-15,24 6 1 16,11 7 0-16,-3 3-6 0,10 3 0 16,0-3-6-16,-7 7 1 15,-18-4-3-15,-10-3 2 16,-11 6-4-16,-21-6-2 16,-7 0 2-16,-14 0 2 15,-11 0-2-15,-3 0-2 16,-18 3 0-16,-7 4 1 15,-7 2-1-15,-7 4-1 16,4-10-59-16,-4 0-27 16,3-6-129-1</inkml:trace>
  <inkml:trace contextRef="#ctx0" brushRef="#br0" timeOffset="13509.701">6911 3657 212 0,'-21'9'82'0,"17"-5"-64"0,4 2 22 15,0-3 4-15,0 3 0 16,4-6 3-16,-1 7-9 0,8 2 0 15,-1 3-22 1,8 4 8-16,10-3 6 0,8 5-5 0,6-8 0 16,11 2-5-16,28-8-1 15,18-8 3-15,7-2 3 16,21-3-11 0,10-1-3-16,-10 4-7 0,11 6-1 15,-4 0 1-15,-11 9 2 16,-13 1-3-16,-19 9 0 15,-9 0-1-15,-12-7 1 16,-10 1-2-16,-7-4 2 16,-7 0-2-16,-11-9 2 15,-3 0-2-15,-7 0-1 16,-8 0 1-16,-6 0 1 16,-11 0-36-16,-11 0-17 15,-6 4-47-15,-5 5-18 16,1-6-62-16</inkml:trace>
  <inkml:trace contextRef="#ctx0" brushRef="#br0" timeOffset="14304.461">4946 3713 228 0,'-28'7'85'0,"28"-7"-66"0,0 0 16 0,0 0 4 15,3-10 1-15,11 4 5 16,8-3-7-16,6-1 0 15,11 1-22-15,-1 3 11 0,8-1 3 16,7 1-4-16,7 3-3 16,21 0-2-16,15 3 1 15,-8 0-8-15,18 0-1 16,10 0-5-16,-7 0 0 16,-10 0-7-16,-18 0-1 15,-14-3 2-15,-14 3 1 16,-7 0-8-16,-25 0-2 15,-7 3-42-15,-7 0-20 0,-10 0-18 16,-15 0-5-16,-10 10-61 16</inkml:trace>
  <inkml:trace contextRef="#ctx0" brushRef="#br0" timeOffset="14545.932">5154 4052 356 0,'18'10'134'0,"-1"-4"-104"0,22 3 23 0,-18-9 3 15,18-6-10-15,14 0 0 16,21-4-17-16,0-2-6 16,7-1-13-1,8 1-6-15,-5-4-1 0,-3 7 0 0,-14 5 1 16,-10-2-31-16,-11 6-14 15,-4 6-61-15,-3-2-27 16,0-8-42 0</inkml:trace>
  <inkml:trace contextRef="#ctx0" brushRef="#br0" timeOffset="15251.825">9751 3525 260 0,'-11'7'99'0,"18"-7"-77"0,4 3 13 16,-1-3 3-16,8 0-2 16,10 0 0-16,8 0-4 15,6 0 0-15,4 0-18 16,3 0 7-16,15 0 6 0,13 0-11 15,4 0-3-15,-3 0-2 16,0-3 3-16,6-1-4 16,4-2 0-16,-6 3-6 15,-8-6-1-15,-14 9-1 0,-14-10-2 16,-15 7-30 0,-10-3-13-16,-10 6-42 15,-14 0-16-15,-12 6-57 16</inkml:trace>
  <inkml:trace contextRef="#ctx0" brushRef="#br0" timeOffset="15491.143">9934 3855 308 0,'-21'31'115'0,"25"-22"-89"0,17 1 21 0,-7-7 5 0,7 0-8 16,7 0 1-16,15-3-8 15,17-3 0-15,14 0-21 16,3-3 2-16,-3-1 2 0,4 7-11 16,0 0-2-16,-4 0-3 15,-11 0 0 1,-6 0-11-16,-15 10-3 0,-7-4-61 16,-7 0-26-16,-10 1-95 15</inkml:trace>
  <inkml:trace contextRef="#ctx0" brushRef="#br0" timeOffset="17157.644">6787 5250 256 0,'-21'9'96'0,"14"-2"-75"0,-3-1 25 0,6-3 6 0,1-3-10 15,3 9-2-15,0-2-5 16,7 2-2-16,7 0-18 16,10-5 2-16,22-4 3 0,14-10-2 15,4 1-1-15,-1-1-5 16,15-5 0-16,10-4-3 15,4 3 0-15,-11 4-5 16,-3-1-1-16,-15 4-1 16,-6 2 1-16,-8 1-2 15,-10 6 2-15,-11 0 0 16,-7 6 1-16,-7 1-2 16,-3-1-2-16,-4 0-30 15,0-3-13-15,0-3-20 0,4-3-6 16,3-6-3-16,3-7 2 15,1 7-65 1</inkml:trace>
  <inkml:trace contextRef="#ctx0" brushRef="#br0" timeOffset="17549.161">8096 4629 288 0,'-3'-44'110'0,"6"32"-86"0,1 5 13 16,-4 7 2-16,7 0-8 15,-4 3-1-15,4 7-1 16,-3 9-1-16,3 9-15 15,0 13 5-15,-3 9 5 0,-1 6 1 16,-3 10 3-16,0 19-9 16,0 12 0-16,-3 3-7 15,-1 7-1-15,1 0-4 16,3-4-1-16,0-15-3 16,0-10 1-16,3-12-7 15,1-16 1-15,3-12-23 16,3-13-8-16,-6-13-21 0,3-2-7 15,0-13-25-15,0-7-7 16,4-9-49 0</inkml:trace>
  <inkml:trace contextRef="#ctx0" brushRef="#br0" timeOffset="18057.858">8368 5077 340 0,'-14'0'126'0,"14"0"-98"0,-4 7 21 0,4-1 2 0,0 13-8 15,0 12 1-15,0 7-9 16,4 6-4-16,3 0-17 16,3 3 4-16,8 0 3 0,3 3-9 15,4-3-4-15,0-6-3 16,-1-7-1-16,1-12 0 15,0-3 0-15,-4-13 0 16,0-12 2-16,0-13-1 16,0 0 0-16,-3 0-3 15,0-3-2-15,3 0-2 16,-4 7 1-16,-2 5-4 16,-1 7-1-16,0 6 3 15,-4 7 3-15,4 5 3 0,4 4 1 16,3 0-5-16,4-3-1 15,3-10 3-15,7-6 1 16,1-9 6-16,-1-7 3 16,-3-6-2-16,-4-6 2 15,-7-10-4-15,-7 1-2 16,-7-10 0-16,-10-4 1 16,-8-2-3-16,-6 0 0 15,-1 12-8-15,0 0-4 16,1 13-17-16,6 3-7 15,8 6-37-15,3 10-18 16,7-1-35-16,3 10-13 16,8 0-17-1</inkml:trace>
  <inkml:trace contextRef="#ctx0" brushRef="#br0" timeOffset="19200.633">9391 5081 216 0,'-14'0'82'0,"10"0"-64"0,1 0 13 16,3 0 1-16,0 0-8 15,0 0 0-15,0 0 0 16,7 0 2-16,3 3-14 15,5 0 9-15,2 3 2 0,4 0 0 16,8-3 0-16,2-3 1 0,8-6 0 16,11-3-7-16,9-4-2 15,9 1-5-15,-1 2-1 16,-7 1-5 0,-8 6-1-16,1-3-1 0,-10 2 1 15,-8-2-2-15,-7 6-1 16,-3 0 1-16,-7 0 1 15,-4 0-1-15,-4 6-1 16,-3-2-17-16,-3-4-9 16,-4 6-35-16,-4-3-16 15,-3-3-85 1</inkml:trace>
  <inkml:trace contextRef="#ctx0" brushRef="#br0" timeOffset="19605.262">9652 4852 260 0,'-11'-10'96'0,"11"4"-75"0,0-3 17 0,4 2 3 16,-1-2-4-16,1-4 2 16,0 4-8-16,3 3-4 15,0 6-15-15,3 15 8 0,4 7 6 16,0 10-3-16,1 5-1 16,-1 13-8-16,0 19-1 15,0 4-8-15,-4-4-1 16,-2-4-2-16,-1-8-2 15,0-10 1-15,0-6 1 16,3-7-1-16,-3-9-1 16,0-6-13-16,0-10-4 15,1 4-29-15,-5-10-12 16,-3-3-34-16,0 0-12 16,-3 0-35-1</inkml:trace>
  <inkml:trace contextRef="#ctx0" brushRef="#br0" timeOffset="20657.931">10485 4620 276 0,'-22'0'104'0,"12"0"-81"0,-1-4 14 0,8 1 1 15,-1 0-2-15,1 3 0 16,3-3-6-16,0-3-2 16,3 0-15-16,4-4 3 0,4 1 2 15,6-4-2-15,5 4 3 16,2-4-1-16,12 13 0 15,6 0 2-15,4 7 0 16,0 5 0-16,-4 7 2 16,-3 3-6-16,-7 3 1 15,-8-3-4-15,-6 6 0 16,-11 0-3-16,-7 1-1 16,-7-8-3-16,-7 8-1 15,0-11-3-15,0 4-2 16,-1-6 1-16,1 0-1 0,4-4-3 15,3 1 2-15,3-4-4 16,8 7 1-16,6-4 2 16,4-2 1-16,4 9 1 15,7 0 0-15,3 6 0 16,4 6 2-16,-4 0-1 16,0 10-1-16,-3 0 1 15,-8-7 1-15,-2 4-1 16,-5-7 2-16,-6-6-2 15,-8-3 2-15,-3 3 0 16,-11-6 1-16,-10-3-2 16,-11-4-2-16,-6 1 1 0,-5-4-1 15,1-2-3-15,3-4 2 16,7-3-15-16,7-6-6 16,8-1-18-16,6-2-7 15,7-4-11-15,4-2-3 16,11-4-16-16,7-6-6 15,13-3-76 1</inkml:trace>
  <inkml:trace contextRef="#ctx0" brushRef="#br0" timeOffset="20970.744">11314 4485 408 0,'3'-13'154'0,"-3"13"-120"16,-3 0 10-16,3 0-4 0,-4 3-17 16,1 1 0-16,-8 8-5 15,0-3 0-15,-6 23-9 16,-4 18-1-16,3-3-1 0,11 6-1 16,7-15 1-16,7-4 0 15,4-5 1-15,-1-11-2 16,18 1-1-16,8 10-1 15,-8-20 0-15,-3 3-2 16,3-5-2-16,-4-1-19 16,5-6-8-16,-8 0-35 15,0-3-15-15,-3 0-30 16,-1-4-11-16,1 1-29 16</inkml:trace>
  <inkml:trace contextRef="#ctx0" brushRef="#br0" timeOffset="21210.926">11642 4494 400 0,'-21'-6'148'0,"21"6"-115"0,-8 0 15 0,8 0-2 16,0 3-11-16,0 0 0 16,-3 16-14-16,-1 0-3 15,1 34-10-15,-1-9-1 0,-3 16 3 0,0-10-4 16,0 25-1-16,0-15-2 15,4 21 0-15,-1-15-31 16,4 0-13 0,4 6-26-16,3-28-8 15,-4-10-66-15,11-9-26 16,4-12 318-16,0-7 149 0</inkml:trace>
  <inkml:trace contextRef="#ctx0" brushRef="#br0" timeOffset="21872.614">12234 4595 236 0,'14'-38'88'0,"-6"22"-69"0,-1-3 19 0,-4 10 6 0,4 0-3 16,0-1 2-16,0 4-3 15,4-3-1-15,3 2-21 16,4 7 9-16,3 3 4 0,3 7 3 16,8 9 5-16,14 9-11 15,7 25-4-15,10 7-10 16,1-1-1-16,-1-2-8 15,-6-4-3-15,-8-6-1 16,-6-3 1-16,-8-3 3 16,-3-4 2-16,-8-5 1 15,-10 2 0-15,-6-6-2 16,-8-6 1-16,-8-3-2 16,-6-3 0-16,-14-10-3 0,-18 4 1 15,-17-10-2-15,-8 0-1 16,1 0 1-16,-1 0-1 15,1 0-3-15,-1 0 2 16,15 0-1-16,6 0 0 16,11 6 0-16,11-3 0 15,7-3-9-15,14 0-3 16,18-9-35-16,10-7-13 16,7-6-28-16,7 3-11 15,8 3-75 1</inkml:trace>
  <inkml:trace contextRef="#ctx0" brushRef="#br0" timeOffset="22322.323">13423 4579 296 0,'-7'-31'110'0,"7"21"-86"0,-7-6 24 16,4 7 7-16,-1 6-14 16,-3-7-1-16,0 4-10 15,-4 3-2-15,1 3-15 16,-4 3 3-16,-8 7 4 0,-2 18-13 0,-8 22-4 16,0 6 13-16,4 10 9 15,7-6-7-15,10-4 0 16,15 1-6-16,17-1 0 15,11-6-5-15,7-9-2 16,3-6-2 0,14-17 0-16,8-14 0 0,6-14 3 15,1-9-1-15,-8-3 0 16,-6-6 1-16,-8-6 1 16,-17-7 3-16,-14-6 1 15,-18-13-3-15,-25-6-3 16,-24 7 2-16,-18-7 2 15,-8 10-17-15,-6 2-9 16,-3 10-17-16,-1 10-3 16,14 9-21-16,15 15-5 0,10 1-62 15,14 9-26-15</inkml:trace>
  <inkml:trace contextRef="#ctx0" brushRef="#br0" timeOffset="23043.603">9839 5824 256 0,'-25'6'96'0,"22"-3"-75"0,-1-3 21 0,4 0 3 16,0 0-6-16,0 0 2 15,0 0-6-15,0 0-1 16,4 0-19-16,3 0 11 0,7 0 6 16,4 0-3-16,6 0-2 15,4-3-9-15,8-3-3 16,-4 6-7-16,3-10-3 16,4 10-2-16,6-3-3 15,-2-3 1-15,-1 3 1 16,-7-4-52-16,-6 7-21 15,-8-3-46-15,-7-3-19 16,-7 3-13 0</inkml:trace>
  <inkml:trace contextRef="#ctx0" brushRef="#br0" timeOffset="23613.138">10351 5585 324 0,'0'-12'121'0,"7"2"-95"0,7 1 27 16,-4 0 6-16,4 5-14 16,4-2-4-16,0 3-10 15,3-3-3-15,0 12-15 16,0-3 5-16,0 7 5 0,-3 5-1 0,0-2-1 16,-4 6-5-1,0-4 0-15,-4 1-3 16,-6 3 0-16,-4 0-5 0,-4-1 0 15,-3 1-3-15,0 0 0 16,-3-3-6 0,3-1 1-16,0-2-2 0,0-4 0 15,3 1 0-15,0-4 0 16,1 0 2-16,3-3 0 16,0 7-3-16,3-1 0 15,5 1 2-15,2-4 0 16,1 3 1-16,6 1 0 15,12-1 0-15,2 1 0 16,5 5-3-16,-1-2 2 0,-7-1 3 16,-3 1 1-1,-8 3-1-15,-10-4 1 16,-7 10 0-16,-10-3 3 16,-11 0-3-16,-7-1 0 0,-4 1-1 15,0 0 1-15,-3 0-2 16,3 0-1-16,-3-4 1 15,-1-2-1-15,5-4-14 16,2-2-3-16,8-4-18 16,7-3-7-16,7-7-18 15,11-2-5-15,3-3-3 16,3-1 0-16,8-3-57 16,3 4-24-16,7-4 34 15</inkml:trace>
  <inkml:trace contextRef="#ctx0" brushRef="#br0" timeOffset="23914.434">11014 5598 280 0,'10'-35'104'0,"-6"26"-81"0,-1 6 23 0,-3 3 5 16,0 0-5-16,0 0 2 16,0-6 0-16,0 6 2 15,-3 0-27-15,-1 0 2 0,1 9 3 16,-4 7-14-16,-4 6-2 15,1 9-6-15,-1 3-1 16,4-2-1-16,3 2 0 0,8-5 0 16,3-8 2-16,4-2-3 15,3-6-2-15,7-4 2 16,4-2 0-16,-1-7-1 16,1 0 1-16,-4 0-18 15,-3-7-6-15,-1-2-41 16,1-1-17-16,3 1-32 15,-3-7-13-15,-4-2-26 16</inkml:trace>
  <inkml:trace contextRef="#ctx0" brushRef="#br0" timeOffset="24153.695">11299 5491 368 0,'0'-22'140'0,"0"13"-109"0,4-4 22 0,0 13 4 16,-4 0-11-16,0 0-2 15,0 7-14-15,0 5-4 16,-4 13-15-16,0-6 0 0,-3 34 0 16,-3 4-6-16,-1-1-1 15,4-6-2-15,0-3 1 16,4-6-2-16,3 3-1 16,0 0-2-16,0-9-1 15,3-4-31-15,1-6-15 16,-4-3-28-16,0-6-12 15,-4-1-95 1</inkml:trace>
  <inkml:trace contextRef="#ctx0" brushRef="#br0" timeOffset="24498.481">9645 6397 308 0,'-11'7'115'0,"15"-7"-89"0,14 0 23 0,-4-3 4 15,14-1-6-15,11-2-1 16,14 0-6-16,7 0 0 15,7-1-22-15,24 1 1 0,15 0-1 16,0 0-4-16,10 2 0 16,15-2-8-16,-8 3-2 15,-6-3-2-15,3 6-2 16,0-10 3-16,-14 1 2 16,-11 0-31-16,-11-4-14 15,-17-6-53-15,-7 0-21 16</inkml:trace>
  <inkml:trace contextRef="#ctx0" brushRef="#br0" timeOffset="25105.296">13113 5488 280 0,'-11'0'107'0,"11"-3"-83"0,0 3 21 0,0 0 7 0,0 0-8 16,11 0 1-16,3 0-8 15,7 0-2 1,11 3-20-16,7 0 0 0,-1-3-1 0,5 0-5 15,3-3-3-15,-1 0-6 16,1 0 0-16,-7 3-5 16,-4 0-1-16,-6 0-46 15,-12 3-20-15,-6-3-56 16,-4 9-24-16,-4 4 26 16</inkml:trace>
  <inkml:trace contextRef="#ctx0" brushRef="#br0" timeOffset="25624.812">13554 5240 340 0,'-7'-9'129'0,"10"6"-100"0,4-3 15 0,0-1 3 15,11-2-11-15,3-4 2 16,11-2-11-16,0 5-2 15,3 7-14-15,4 6 7 0,-8 7 4 16,-2 5 0-16,-8 7-1 16,-4 3-3-16,-6 4 1 15,-7-4-6-15,-8 6-3 0,-7-6-5 16,1 0-2-16,-4-3-3 16,3-9-1-16,1 2 1 15,3-2 2 1,7-4-3-16,3 4-2 0,4-4-1 15,4 4 3-15,-1-1 0 16,4 4 1-16,4 0-3 16,0 3 2-16,3-1 1 15,0 4 0-15,0-3 0 16,-3 0 0-16,-4 0 6 16,-7 0 4-16,-7-1-1 15,-4 1 0-15,-6-3-5 16,-4 0-1-16,-7 2 1 15,-8-2 0-15,-6 3-5 0,-7-7-1 16,-1 4 1-16,1-6 0 16,0-7-19-16,14 3-7 15,3-3-19-15,11-3-7 16,7-3-11-16,10-6-5 16,8-7-20-16,6-3-8 15,5-6-50 1</inkml:trace>
  <inkml:trace contextRef="#ctx0" brushRef="#br0" timeOffset="25910.204">14129 5121 384 0,'-4'-3'143'0,"4"3"-112"0,0 3 16 0,0 0-1 0,0 7-13 16,-3 2-2-16,-4 1-9 15,0 12-3-15,-4 0-11 16,4 0-3-16,0 0-1 0,3 0 2 16,8 0 1-16,6-3-1 15,5-3 1-15,9-3-4 16,5-7 0-16,2-2 1 16,1-1 0-16,-4-3-2 15,-10-3-2-15,0 0-41 16,-4-3-18-16,3-3-27 15,-6-1-10-15,-1 1-76 16</inkml:trace>
  <inkml:trace contextRef="#ctx0" brushRef="#br0" timeOffset="26152.612">14386 5115 324 0,'-3'-28'121'0,"3"15"-95"0,0 1 31 0,0 9 9 16,0 3-16-16,0 0 18 15,3 6-19 1,1 13-26-16,-4 12-7 0,0 13-4 16,0 3-5-16,0 3 1 15,0-3-3-15,0-6 0 16,0-10-6-16,-4 19 1 16,1 19-7-16,3-9-3 15,0-4-30-15,0-12-13 0,0-3-35 16,-4-10-12-16,1-5-75 15</inkml:trace>
  <inkml:trace contextRef="#ctx0" brushRef="#br0" timeOffset="26483.95">13226 5955 384 0,'-25'-6'143'0,"25"6"-112"0,3 0 8 0,-3 0-4 16,15-3-6-16,-5-3 5 16,22 6-3-16,-7 0-1 15,38 0-17-15,43-3-3 0,0-4 0 16,10 7-2-16,15-3 1 15,-8-3-5-15,-10 6-3 16,-4-3 0-16,-24 0-1 16,-18-1 0-16,11-2 0 15,6-3-29-15,-31-1-10 16,-7 4-38-16,-11-3-14 16,-6 2-91-1</inkml:trace>
  <inkml:trace contextRef="#ctx0" brushRef="#br0" timeOffset="27052.355">13413 6818 200 0,'-18'-10'77'15,"14"1"-60"-15,-3-1 19 0,4 4 7 0,-1-3-2 16,1 2 2-16,3 1-1 16,0 3 1-16,0 3-24 15,3 0 5-15,4 3 3 0,4 3-6 16,0 1 0-16,6 2-6 16,8-3-1-16,10 1-11 15,8-4-1-15,2 0 0 16,1-3 1-16,-3 3-10 15,-12 0-5-15,-2 3-52 16,-12-2-20-16,-6 5-83 16</inkml:trace>
  <inkml:trace contextRef="#ctx0" brushRef="#br0" timeOffset="27576.664">13868 6513 344 0,'-4'-12'129'0,"8"6"-100"0,3-4 15 0,0 1 1 15,0-1-5-15,3-5 0 16,8 5-8-16,3-2-5 16,7 2-15-16,8 1-1 0,-1 6 2 15,0 6-1-15,-3 3 3 16,-4 7 1-16,-10-1 2 15,-7 17-4-15,-11-1 2 0,-8 3-5 16,-2 0-1-16,-1-5-6 16,1 2-1-1,-1-6-1-15,4-7-2 0,4 1-2 16,3-3-1-16,3-1-1 16,4 7 3-16,4 0-2 15,3 6 1-15,3-3 2 16,1 0 2-16,3-3-1 15,0 6-1-15,1-3-2 16,-5 0 1-16,-3 0 1 16,-3-1 2-16,-4-2 1 15,-7 3 3-15,-4-3-1 16,-6 6 2-16,-11-3-4 16,-11-3-2-16,-7 0 0 0,0-7 1 15,-3 4-1-15,3-7-1 16,7-6-15-16,4-3-7 15,7 0-18-15,3 0-5 16,8-9-16-16,3 0-6 16,7-1-19-16,3-5-7 15,11 2-61 1</inkml:trace>
  <inkml:trace contextRef="#ctx0" brushRef="#br0" timeOffset="27860.209">14422 6410 332 0,'10'-16'123'0,"-6"10"-95"0,-4 6 11 15,0 0-1-15,0 3-1 16,0 0 4-16,-4 7-5 16,-3-1-1-16,0 4-20 15,0 2 0-15,0 10-1 0,0 4-3 16,3 2-1-16,4 0-2 15,4-2 0-15,3 5-7 16,7-6 0-16,7-6 1 16,7-3 1-16,8-6-1 15,-1-7 1-15,-3-3-24 16,-4-3-11-16,-3 0-34 16,-8-3-13-16,-3-3-109 15</inkml:trace>
  <inkml:trace contextRef="#ctx0" brushRef="#br0" timeOffset="28088.242">14764 6441 376 0,'-7'-3'140'0,"3"3"-109"0,1 0 24 0,3 0 6 16,0 3-16-16,-4 4-2 15,4 2-13-15,-3 13-6 16,-1 12-14-16,1 13-6 0,-5 7-1 15,1-1-2-15,4-3 2 0,-1-3-9 16,1 0-3-16,-1-3-42 16,1 3-18-16,-1-9-38 15,-3-7-15-15,-3-3-37 16</inkml:trace>
  <inkml:trace contextRef="#ctx0" brushRef="#br0" timeOffset="28747.329">12711 6576 264 0,'-11'-28'99'0,"11"28"-77"0,0-9 22 0,4 5 7 0,-1 1-5 15,1 0 2-15,3 0-11 16,0 0-5-16,10 3-18 16,-3 0 7-16,8 12 5 0,6 17-3 15,-7-7-1-15,-3 3-8 16,10 19-1-16,-7-13-2 15,14 10 1-15,-3-10-6 16,10 7-4-16,-6-7 1 16,2 4 2-16,-6-7 2 15,-4-3 1-15,1 6 2 16,-15-15 1-16,0 3 1 0,-14-1 0 16,0-2-6-16,-21 0-2 15,3-4-2-15,-14 4-2 16,-14 3 3-16,-3 0 0 15,-4-4-4-15,-3-2-1 16,-1-4 1 0,15-2 2-16,10-1-5 0,-3-3 1 15,7 0-30-15,7-3-11 16,-1 0-34-16,12-3-14 16,3 0-52-16,3 3-22 15,4 0 34 1</inkml:trace>
  <inkml:trace contextRef="#ctx0" brushRef="#br0" timeOffset="29289.654">10989 6981 276 0,'-7'0'104'0,"14"-3"-81"0,-10-4 12 0,10-2-2 0,0 6-3 15,3-7 2 1,-3 4 0-16,0 0 2 0,7-1-18 16,8 1 2-16,6 0 0 0,7 0-2 15,-7 3 1 1,-3-1-5-16,24-2-2 0,-10 3-4 16,0-3-1-16,-4 3-1 15,1-1 0-15,-8 1-18 16,-4 3-7-1,-2 0-43-15,-8 7-19 0,3 5-88 16</inkml:trace>
  <inkml:trace contextRef="#ctx0" brushRef="#br0" timeOffset="29621.163">11656 6539 264 0,'0'-26'99'0,"0"26"-77"0,3-6 15 0,-3 6 3 16,4-3-5-16,-4 3 2 15,7 3-1-15,0 0 0 16,0 19-19-16,0-6 1 0,0 22 2 15,0-4-7-15,-3 13-2 16,-1-12-4-16,-3 15 0 0,0-13-4 16,-3 20 0-1,-1-10-3-15,1 6-3 0,-1-9-31 16,1-3-13-16,3-7-22 16,0-5-8-16,0-8-73 15</inkml:trace>
  <inkml:trace contextRef="#ctx0" brushRef="#br0" timeOffset="30113.003">11875 6811 316 0,'0'0'121'0,"0"0"-95"0,0 7 9 0,0-7-1 16,0 9-7-16,0 0 2 16,0 7-8-16,0-3 0 15,0 5-12-15,0-2-1 0,3 3 2 16,-3-3-6-16,4-4-2 16,-1 1-4-16,4-10 1 15,0 6 3-15,0-9 1 16,0 0-1-16,4 0 1 15,-4-3-2-15,0-3-1 16,0 6-2-16,0-3 1 16,0-4 1-16,0 7 2 15,0 0-3-15,0 0-2 16,0 0 2-16,4 0 2 0,0-3 0 16,6-3-1-1,-3 0 7-15,4-7 3 0,-4 4-3 16,-3-7 1-16,-1-3-5 15,-6 4-2-15,-1 2 0 16,-6-3 1-16,-1 7-3 16,-3 0 0-16,4 2-21 15,-4 1-10-15,0 0-33 16,3 3-11-16,0 3-64 16,8 0-47-1,-4 0 79-15</inkml:trace>
  <inkml:trace contextRef="#ctx0" brushRef="#br0" timeOffset="30744.093">10954 7329 304 0,'0'0'112'0,"14"-3"-87"0,-4 3 13 0,-2 0 1 16,-1 3-8-16,3 0-1 15,1 3-1-15,6-6-1 16,12 6-15-16,13-2 1 0,4-4 2 16,-11 0-4-16,32-4 1 15,-14-2-6-15,46 3 1 16,-18-3-3-16,18-4 2 15,-22 4-4-15,22-3-2 16,-21 2 2-16,3-2 2 16,-18 3 0-16,-10-1 2 15,-7 4-15-15,-14-3-5 16,-7 3-31-16,-15 0-11 16,-3 0-18-16,-10 3-8 15,-1 0-72-15</inkml:trace>
  <inkml:trace contextRef="#ctx0" brushRef="#br0" timeOffset="31033.921">11074 7830 256 0,'-7'0'96'0,"14"-3"-75"0,0 3 19 0,3-3 2 16,8-3-5-16,10 0 3 15,4-1-5-15,-4 1 1 16,11-7-20-16,-7 4-3 0,7 0 1 16,-8-1-6-16,5 4-2 15,-8-3-6-15,-4 9-2 16,-2-4-48-16,-5 4-21 15,-3 0-96 1</inkml:trace>
  <inkml:trace contextRef="#ctx0" brushRef="#br0" timeOffset="31304.798">11663 7492 312 0,'7'-32'115'0,"-7"32"-89"0,18-15 27 16,-15 12 7-16,8-4-15 16,-4 4-1-16,3 3-12 15,1 0-5-15,-1 22-15 16,-2-3-3-16,-5 28-2 0,-3-9-1 16,0 12-1-16,0-3-6 15,0 3 1-15,0-12-13 16,11 15-5-16,-4-12-34 15,10-10-14-15,-3-3-41 0,8-6-17 16,-5-6-11 0</inkml:trace>
  <inkml:trace contextRef="#ctx0" brushRef="#br0" timeOffset="31868.71">13585 7366 268 0,'-35'0'101'0,"35"0"-78"0,-17-3 22 0,17-3 6 16,0 3-5-16,0-3 2 15,7-4 0-15,0 4 0 16,14-4-26-16,18 1 3 0,7 0 2 16,3 2-4-16,7 4 1 15,15 0-4-15,17 0-3 16,7-6-9-16,-3 2-3 15,3 1-1-15,8 0 0 16,-5-4-2-16,-9 10-2 16,-15-3 1-16,-14-3-1 15,-14 6 2-15,-15 0 1 16,-10 0-23-16,-10 6-9 0,-15-3-39 16,-10 7-14-16,-10-7-61 15,-8 3-23-15</inkml:trace>
  <inkml:trace contextRef="#ctx0" brushRef="#br0" timeOffset="32144.535">13455 7786 376 0,'-7'7'140'0,"7"-7"-109"0,14 6 16 0,-10-6-2 16,13 0-8-16,-3 0 3 16,22-6-13-16,16-4-7 15,1 1-11-15,0-4-6 0,-3 4-2 16,-11 6-6-16,-8-3-1 16,-3 6-52-16,-3 0-22 15,-4 0-23-15,4 6-9 16,3-12-30-1</inkml:trace>
  <inkml:trace contextRef="#ctx0" brushRef="#br0" timeOffset="32367.951">14129 7507 440 0,'-11'-6'165'0,"11"6"-129"0,-3 16 13 0,3-7-5 0,3 10-9 16,1 9 4-16,3 7-12 15,0 2-7-15,0 4-11 16,0-3-4-16,4 6 1 0,-1 3-3 16,1 3 0-16,3 6-1 15,-4-2-2-15,-3-7-35 16,0-10-16-16,1-5-34 16,-1-14-14-16,-4 1-95 15</inkml:trace>
  <inkml:trace contextRef="#ctx0" brushRef="#br0" timeOffset="33855.096">15875 6667 252 0,'-4'-22'96'0,"8"13"-75"0,0-10 19 0,-1 6 4 0,1 4-1 16,-1 6 2-16,-3 3-1 16,4 3 0-16,3 13-24 15,0 18 6-15,3 4 2 0,1 6-7 16,3 3-1-16,4 6-6 16,-1 10 1-16,4-1-6 15,4 4-3-15,0-12-3 16,3-11 0-16,-3-8-2 15,-1-10-1-15,1-9 3 16,-4-10 2-16,-3-12-2 16,0-10 0-16,-4-3-1 15,-4-6 1-15,-3 0-2 16,4 3 2-16,-8 6-2 0,1 7-1 16,-4 9-4-16,0 6 0 15,4 7 0 1,-1 6-1-16,4-1 4 15,0 1 0-15,4-3-2 0,3-7 2 16,4-5 7-16,3-11 4 16,3-8 1-16,1-11 3 15,0-5-3-15,-4-3 1 16,-7-1-5-16,-7 1-2 16,-10 2-2-16,-8-2 0 15,-7-4-2-15,1-3 2 16,-1 10-4-16,4 3-2 15,3 6-1-15,1 6 0 16,3 7-15-16,7 6-7 16,0 3-9-16,7 3-4 0,7-3-14 15,4 6-4-15,3 0-29 16,0 1-12-16,0-4-54 16</inkml:trace>
  <inkml:trace contextRef="#ctx0" brushRef="#br0" timeOffset="34887.457">17219 6460 236 0,'4'-12'88'0,"-1"5"-69"0,1-2 22 16,-1 9 6-16,1-6-5 16,-1 3 0-16,-3 3-1 15,0 0-1-15,0 0-22 16,0 0 9-16,-3 6 4 0,-4 6-3 15,-4 13-2-15,-7 13-8 16,-6 12-1-16,-8 0-8 16,4-3-1-16,7-12-2 15,-15-1 1-15,-6 17 0 16,7-14 1-16,10-9-7 16,7 1-2-16,8-4 0 0,10-3 0 15,7-4 3-15,7-2 3 16,11-3 2-16,6-4 1 15,8-6 0-15,4-6 0 16,2-3-4-16,-6-4-1 16,-7 4 1-16,14-3 0 15,7-1-2-15,-7 4-2 16,-8 3-10-16,-6 0-6 16,-4 3-39-16,-6 0-16 15,-8 0-23-15,-4 0-7 16</inkml:trace>
  <inkml:trace contextRef="#ctx0" brushRef="#br0" timeOffset="35549.643">17671 6404 268 0,'-11'-13'101'0,"11"13"-78"0,7-9 26 0,-3 2 9 15,-1 1-11-15,1 3-3 16,3-6-2-16,0 2-2 15,3-8-22-15,5 2 5 0,2-2 4 16,4-1-2 0,8 3 3-16,2 7-12 0,1 6-2 15,0 6 1-15,-4 4 0 16,-7 2-4-16,-7 4 1 16,-10 3-5-16,-8 6 1 15,-6-3-3-15,-4 0 0 16,-1-3-3-16,1-1-2 15,0 1 1-15,4-3 1 16,-1 0-3-16,4-4-2 16,4 1-1-16,3-1 3 15,3 1-2-15,8-1 1 0,3 1 2 16,7 6 0-16,4-1 0 16,3 7 2-16,4-3-3 15,-1 4 0-15,-2-1 1 16,-5 0 2-16,-3 3-1 15,-3-3-1-15,-7 0 3 16,-4-3 0-16,-7-3 1 16,-7 0 2-16,-7-1-1 15,-11-2 2-15,-7 0-6 16,-7-1-1-16,-3-2 0 16,3-4 0-16,4 1 2 15,7-1 1-15,3-2-17 0,7-4-7 16,8-6-32-16,3-4-11 15,7-2-29-15,3-4-11 16,11 1-83 0</inkml:trace>
  <inkml:trace contextRef="#ctx0" brushRef="#br0" timeOffset="35907.474">18168 6247 400 0,'7'-19'151'0,"-3"10"-118"0,-1 9 11 16,-3 0-2-16,0 0-13 15,0 9-2-15,0 4-7 16,-3 5 0-16,-1 8-11 15,1 2-1-15,-1 3-1 0,4 0-3 16,4 1-1-16,3-7-1 16,3 3-2-16,8-9 3 15,3-6 0-15,7-4-1 16,0-6 1-16,1-3-4 16,-5 0 0-16,-2-3-4 15,-5 0-1-15,-6-3-41 0,-4-1-17 16,-4 1-33-16,-3-3-15 15,0 9-47 1</inkml:trace>
  <inkml:trace contextRef="#ctx0" brushRef="#br0" timeOffset="36162.853">18479 6288 408 0,'-11'-16'151'0,"11"13"-118"0,-4 0 20 0,4 3 20 15,0 9-24 1,0 7-13-16,0 6-10 0,0 9-16 16,-3 10 0-16,-1 15 3 0,-3 16-7 15,4-3-1-15,-1-3-3 16,4-12 1-16,4-1-2 16,-1-9-1-16,1-7-6 15,-1-8-4-15,1-1-30 16,-1-12-11-1,4-4-31-15,-3-6-14 0,0 1-91 16</inkml:trace>
  <inkml:trace contextRef="#ctx0" brushRef="#br0" timeOffset="37305.463">15452 6084 252 0,'14'-57'93'0,"0"39"-72"0,11-4 16 16,-8 12 4-16,8-2-4 15,7-4 0-15,-1 7-5 0,1-1-2 16,-4 10-17-16,-6 16 8 0,-5 22 5 15,-10 24-1-15,-7 23 3 16,-10 22-10-16,-8 27-3 16,-3-2-4-16,-4 19 0 15,4-1 0-15,3-18 1 16,8-19-2-16,10-10 1 16,10-6-6-16,4-3-3 15,4-12 1-15,0-19 2 16,3-13 0-16,0-9 0 15,0-13-1-15,4 0 0 16,3-9 0-16,18-10 0 16,25-9 0-16,20-6 0 0,26-3-2 15,34-4-2-15,15 4 3 16,25 5 0-16,6-5-1 16,15 0-2-16,-11-4 3 15,14-3 0-15,-14 4-1 16,-7-1 1-16,-7 4-2 15,-24 9 2-15,-19 0-2 16,-17 0-1-16,-21 0 1 16,-21 0-1-16,-4 0 0 15,-18 0 2-15,-20-3 1 16,-15-7 3-16,-10-8-3 16,-11-1 0-16,-14-9-1 15,-8-10-2-15,-9-22-2 16,-4-24 1-16,-1-23 1 0,-2-22 0 15,-1-37-3-15,0-6 0 16,0-35-5-16,8 19-2 16,6 56 0-16,4-65 1 15,3 24 1-15,1 29 2 16,-1 18 4-16,1 20 1 16,-8 18 1-16,-7 16 2 15,-7 22-3-15,-10 12 0 16,-4 10-1-16,4 15 0 15,3 4 4-15,4 3 3 16,0-1 0-16,-4 7 2 16,-11 7 0-16,-24 2 3 15,-21 16-5-15,-25 7-3 16,-53 5-1-16,-49 4-1 0,-28 15 0 16,-43 10 0-16,-32 22-3 15,11 22 2-15,14-7 1 16,50-9 2-16,45-12-6 15,64-16-1-15,60-26-75 16,56-14-32-16,50-17-99 16</inkml:trace>
  <inkml:trace contextRef="#ctx0" brushRef="#br0" timeOffset="40846.797">5789 9411 264 0,'-28'18'99'0,"21"-2"-77"0,-4 6 18 0,8-12 2 15,-1-1-13-15,1 3-5 16,3-8 4-16,3-1 2 15,15-22-5-15,17-12-1 16,29-7-4-16,17-12-1 16,18-22-4-16,31-10-1 0,8 1-8 15,20 2-2 1,8 20-4-16,-7 5-1 0,0 14 1 16,-8 18 2-16,-20 9-3 15,-22 16 0-15,-17 19 5 16,-21 16 5-16,-19 15-1 15,-16 7 1-15,-12-1-3 16,-9-2-1-16,-8-4-6 16,-4-12-1-16,4-10-28 15,7-18-10-15,-3-7-18 16,7-12-6-16,3-4-40 16,0-5-16-16</inkml:trace>
  <inkml:trace contextRef="#ctx0" brushRef="#br0" timeOffset="41356.633">5719 9392 288 0,'-25'16'107'0,"25"-23"-83"0,3 7 13 16,1 7-1-16,3-4-8 15,4-6 0-15,3-7-6 16,7-2-2-16,14-17-11 15,7 1 6-15,29-25 2 0,7-19-1 16,31-13 1-16,39-3-3 16,29-9-1-16,24-16-7 15,31 3-2-15,5 20-4 16,20 17-1-16,-3 20 3 0,0 25 3 16,-10 28 2-16,3 37 1 15,-14 26-4-15,10 9-3 16,-21 10 2-16,11 24 0 15,-25 1 3-15,-3-10 3 16,-15-3 7-16,-24 0 2 16,-32-9-12-16,-21 0-3 15,-25-16-20-15,-21-13-9 16,-14-15-90-16,-11-35-137 31</inkml:trace>
  <inkml:trace contextRef="#ctx0" brushRef="#br0" timeOffset="42364.953">7292 11455 220 0,'-11'-6'82'0,"8"6"-64"0,-8 3 24 0,8 0 6 15,-1 3-8-15,-3 4 0 16,4 2-4-16,-1-2 0 16,1-1-19-16,-1 0 5 0,0-2 2 0,4-4 1 15,8-3 2-15,2 0-6 16,8 0-3-16,10-3-2 16,7 3 0-1,11 0-6-15,4-3-2 16,-5-1-4-16,1 1-1 0,-3-3-1 15,-5 3 1-15,-6-3-2 16,-4-4 2-16,-3 7 0 16,-7-3 1-16,-4-4-29 15,-4 7-10-15,1-3-29 16,-4 0-10-16,0-1-36 16,4 7-88-1</inkml:trace>
  <inkml:trace contextRef="#ctx0" brushRef="#br0" timeOffset="42845.053">7825 11179 260 0,'-29'-22'96'0,"22"13"-75"0,0-7 12 0,7 0 2 15,0 7-4-15,4 0 2 16,6-1-5-16,8 1-3 16,7 9-13-16,10 0 8 0,7 9 3 0,1 1 4 15,-1 8 1 1,-3 14 4-16,0 2 5 0,-8 13-3 16,-6 16 0-16,-4 3-11 15,-17 0-3 1,-8-7-10-16,-10 4-2 0,-11-3-4 15,-10-4-1-15,-11 0-1 16,-3-5 1-16,3-8-2 16,7-5-1-16,0-10 3 15,8-9 0-15,10-3-6 16,6-13 0-16,8-12-4 16,14-10 2-16,18-10 1 15,10 4 2-15,11 3-1 16,-3 4 1-16,-5 5 0 15,-2 4 0-15,-8-1-27 16,0 10-13-16,-7 0-22 0,-3 0-9 16,0 7-4-16,-4-7-3 15,-4 0-13-15,1-7-4 16,3 7-11 0</inkml:trace>
  <inkml:trace contextRef="#ctx0" brushRef="#br0" timeOffset="43310.481">8378 11116 320 0,'8'-22'121'0,"-5"16"-95"0,8 6 14 0,-8 0-3 0,4 0 2 16,0 10 5-16,0-1 3 15,0 10 1-15,0 3-26 16,-7 6 3-16,0 10-1 0,-7 24-10 15,0 7-3-15,-3 0-5 16,-1-9 1-16,4 3-6 16,4-13-1-16,3-3 0 15,3-7 0-15,4-8 2 16,4-4 3-16,6-9-2 16,5 3 0-16,-1-7-3 15,3-2-1-15,1-4 1 16,0-5 2-16,3-8-1 0,4-2 2 15,3-6 2-15,4-7 4 16,-4-3 0-16,-7-6 0 16,-10 3-3-16,-11-7 1 15,-14-2-2-15,-11-4 0 16,-6 0-6-16,-8 1 1 16,-10-1 0-16,-1 16 0 15,4 7-9-15,4 8-4 16,7 10-20-16,10 7-6 15,8 2-18-15,10 4-4 16,7-3-22-16,3-4-8 16,4 0-74-1</inkml:trace>
  <inkml:trace contextRef="#ctx0" brushRef="#br0" timeOffset="43804.544">9215 11311 332 0,'-18'3'126'0,"14"-3"-98"0,4 0 14 0,4 0 0 16,7 0 0-16,6 0 7 16,11 0-12-16,11-3-4 15,11 0-19-15,2-4-4 0,5-2-3 16,6 0-1-16,4-1 1 16,0 4-4-16,-3 3-2 15,-11 3 0-15,-11 0 1 16,-10 3-19-16,-7 0-6 15,-8 0-28-15,-6 0-12 16,-8 0-38-16,-10 7-13 0,-7 2-30 16</inkml:trace>
  <inkml:trace contextRef="#ctx0" brushRef="#br0" timeOffset="44089.71">9514 11072 288 0,'0'-15'107'0,"4"9"-83"0,3-7 26 0,-3 7 8 15,3-1-7-15,0 1 0 16,0 0-6-16,0 6-2 16,3 6-23-16,-3 10 4 0,0 9 3 15,1 9-11-15,-1 7-3 16,0 6-8-16,-4 3-2 15,4 10-1-15,0-4-2 16,0-2-10-16,0-7-6 16,0-7-30-16,-3-2-12 15,-4-7-30-15,0-2-12 16,0-7-65 0</inkml:trace>
  <inkml:trace contextRef="#ctx0" brushRef="#br0" timeOffset="44947.617">10340 11154 200 0,'-4'-16'77'0,"4"10"-60"0,-3-10 19 16,3 13 5-16,-4-3-1 15,1-3 3-15,-4 5-2 16,0-2 2-16,0 3-24 15,3-3 7-15,1 6 4 0,3-7-10 0,0-2-3 16,10 0-2-16,4-4 1 16,7 1-3-16,8-1 0 15,2 7 1-15,5 9 2 16,-1 13-3-16,4 9 0 16,0 6-1-1,-15-3 0-15,-6-3 2 0,-7 13 2 16,-8 18 2-16,-6 1 1 15,-5-7-10-15,-6 0-3 16,-3-9-2-16,-4-7 2 16,-1-5-5-16,-2-4-1 15,-1-6-2-15,0-4 0 16,4-2 4-16,3-7 1 16,4-3-6-16,7-6 0 15,11-6-1-15,6-7 2 16,8-3-1-16,7-6-1 0,-1 6-6 15,5-3-2-15,-1 0-31 16,4 0-11-16,3 0-44 16,0 4-15-16,0 5-63 15</inkml:trace>
  <inkml:trace contextRef="#ctx0" brushRef="#br0" timeOffset="45591.62">11077 10988 388 0,'-3'-25'145'0,"-1"22"-112"0,-3-13 5 0,4 13-2 15,-1-3-11-15,-3-1 3 16,-4 4-3-16,1 3 0 16,-4 6-14-16,-4 4-2 0,-3 2 1 15,3 7-6-15,1 6 0 16,3 0-2-16,-1-3-2 15,5 0-2-15,3-3 1 16,3-6-1-16,4 2 0 16,4 1 0-16,3-10 0 15,0 0 2-15,7 4 0 16,7 2-3-16,4 1 2 16,3-1 1-16,4 1 0 15,7 0 2-15,3-4 1 16,0 10-1-16,4 0-2 15,-7-1 1-15,-4 4-1 16,-7 7 2-16,-6-1 1 16,-8-9 12-16,-11 18 7 0,-6-2-5 15,-11-4 1-15,-11-3-5 16,-7-6 0-16,-3-3-7 16,0-10-2-16,-1 1-2 15,8-7 1-15,3-3-2 16,1-3-1-16,3-7 1 15,3-2-1-15,4-10 0 16,3-9 0-16,8-1-3 16,3-5 0-16,7-1-1 15,3 0 3-15,8-2-2 0,7 2 1 16,6-9 0-16,8 3 0 16,0-9 2-1,0-7 2-15,-11 7-1 0,-10 3 2 16,-8 12-7-16,-10 4 1 15,-7 9-6-15,-7 6-1 16,-3 6-13-16,-1 7-3 16,0 3-28-16,8 3-10 15,-1 0-33-15,11 0-12 16,14 0-51 0</inkml:trace>
  <inkml:trace contextRef="#ctx0" brushRef="#br0" timeOffset="46956.916">12160 11032 208 0,'-3'-10'79'0,"3"4"-61"0,-4 0 10 0,1-1 0 16,-1 1 1-16,1 0 2 16,-4-3-1-16,0-1-1 15,-1 7-16-15,5-3 8 0,-1-4 5 16,4 7-5-16,4-3 0 15,7 6-1-15,6 6 2 16,11-3 1-16,8 13 1 16,6 3-7-16,-10 0 0 15,-4-4-6-15,11 10-1 16,14 7 0-16,7 2 1 16,-4 1 1-16,-3-7 2 15,-4-3-3-15,-6-3 1 16,-8-3-3-16,-7 6 0 15,-3-6-1-15,-7-1 0 16,-8-2 2-16,-10 0 4 16,-10-4-4-16,-15 7 2 0,-17 0-5 15,-8 0 1-15,-3-3-5 16,-3-1-2-16,-8 1 0 16,-3-4 1-16,7 4-3 15,7-7 0-15,8-5-1 16,9 2 0-16,8-6-9 15,14-6-5-15,14-7-25 16,10-3-9-16,12 1-16 16,2-1-6-16,5 4-25 15,2 8-11-15,5 4-39 16</inkml:trace>
  <inkml:trace contextRef="#ctx0" brushRef="#br0" timeOffset="47378.224">13197 11063 316 0,'15'-47'118'0,"-8"13"-92"0,0-4 22 0,-7 22 2 16,0 1-14-16,-7 2-1 15,-4 4-7-15,-7 2-3 16,-3 10-13-16,-3 10 6 0,2 3 2 15,5-1-2-15,-4 17 0 0,3-4-2 16,0 19 0-16,4-13-4 16,0 20-2-16,3-13-4 15,15 15 1 1,0-12-2-16,31 3 0 0,-7-13-1 16,25-5 2-1,17-11 1-15,5-21 3 0,9-16-3 16,-3-9 1-16,-10 0-1 15,-15-3 3-15,-17-4-1 16,-25-6 0-16,-28-6-1 16,-25-9 0-16,-10 6-7 15,-18-4-2-15,-14 11-11 16,17 14-5-16,11 7-18 16,4 4-7-16,7 2-40 15,10 3-17-15</inkml:trace>
  <inkml:trace contextRef="#ctx0" brushRef="#br0" timeOffset="48458.598">4597 11248 200 0,'7'-34'77'0,"0"18"-60"0,0-9 19 16,-4 9 7-16,4-3-2 15,1-12 2-15,-1 9 1 16,-4 0 0-16,1 6 6 16,-1 23-27-16,4 8 5 0,0 14 1 15,0 11-5-15,7 10-2 16,1 19-4-16,-1 7-1 15,0 2-5-15,0-6-2 16,-4 3-4-16,5 1-1 16,-8-4-1-16,-4-3 2 15,-3-10 1-15,0-5 3 16,0-14-7-16,0-5-2 16,0-13 1-16,0-3 3 15,0-4 0-15,0-11 0 16,0 5-3-16,7-18-2 15,0-4-2-15,4-3 1 16,3-6-1-16,7-3 0 16,4-6 2-16,7 0 0 0,-11-4 2 15,0 4 1-15,-7-1-1 16,-10 4 1-16,-15 3 0 16,-7 3 1-16,-3 10-5 15,-7 2-1 1,-4 4-4-16,4 3-1 0,3 3-10 15,8 0-3-15,-1 0-21 16,7 3-9-16,8 0-4 16,6 0-2-16,8-3-5 15,7-3 1-15,-4 0-86 16</inkml:trace>
  <inkml:trace contextRef="#ctx0" brushRef="#br0" timeOffset="48821.463">5415 11261 288 0,'-3'-19'107'0,"3"9"-83"0,-4 1 28 0,4 6 9 15,0-3-19-15,0 6-4 16,0 0-7-16,0 6 0 16,0 3-17-16,0 4 3 0,0 15 1 0,0 13-2 15,0 15 3 1,0 1-10-16,0-1-3 0,0 1-4 16,0-4 1-16,0 3-2 15,0-2 2-15,4-4-13 16,-1-3-3-16,-3-10-25 15,4-12-8-15,-1-6-16 16,1-9-6-16,-4-10-65 16,3-10-61-1,1 1 66-15</inkml:trace>
  <inkml:trace contextRef="#ctx0" brushRef="#br0" timeOffset="49042.37">5168 11590 336 0,'-7'25'126'0,"11"-16"-98"0,10 1 12 0,-4-7 0 15,8-3-15-15,7 0-3 16,17 0-10-16,7-3-3 16,15-7-5-16,3-5-3 0,4-4 2 15,-15 9 0-15,-3 1 1 16,-7 3-13-16,-4 6-7 15,-3 0-42-15,-7 3-20 16,-1 0-78 0</inkml:trace>
  <inkml:trace contextRef="#ctx0" brushRef="#br0" timeOffset="49372.64">6096 11195 332 0,'-11'-13'126'0,"11"7"-98"0,0 3 12 15,0 3 0-15,0 0-4 16,7 3 0-16,4 3 0 16,0 4 3-16,-1 2-22 15,4 13 4-15,-3-3 2 0,-4-3-8 16,-3 28-1-16,-1 19-8 0,-3-3-2 15,0-7 0-15,-3 4 0 16,3-13-7-16,0 0 0 16,3-10-10-16,1-5-4 15,-1-7-24-15,8-13-9 16,-1 1-23-16,-3-10-8 16,0-6-56-1,4 0-58-15,3-7 73 16</inkml:trace>
  <inkml:trace contextRef="#ctx0" brushRef="#br0" timeOffset="49735.762">6488 11239 284 0,'-7'-16'107'16,"7"16"-83"-16,-8-3 19 0,5 3 3 0,-1 3-13 15,-6 3-4-15,-1 4 0 16,-3 8 2-16,-3 17-17 15,6 12 5-15,-3 13 2 0,10-4 0 16,8 0-1-16,13-5-6 16,5-4-1-16,16-10-4 15,5-5 2-15,3-10-2 16,3-10 0-16,7-12 3 16,-3-6 3-16,7-10-2 15,-10-9 2-15,-8-13-4 16,-7-2-1-16,-24-14-4 0,-11 4 1 15,-28 3-4-15,-8 0 0 16,-6-3-3-16,-11 12-3 16,-3 4-16-16,3 9-5 15,7 6-30-15,11 10-13 16,10 5-72-16,4 4-33 16,7 4 15-1</inkml:trace>
  <inkml:trace contextRef="#ctx0" brushRef="#br0" timeOffset="51416.327">4269 12302 276 0,'7'-4'104'0,"0"4"-81"0,3 4 12 0,-6-1 0 16,6 0-8-16,5 3 1 15,6 4 2-15,14-1 1 16,14 0-16-16,15-2 2 0,3-7 1 16,3-7-8-16,8-2-1 15,7 0-7-15,-1 2-2 16,-17 1-9-16,-14 6-2 0,-7 0-73 15,-21 6-32 1,-15 4-36-16</inkml:trace>
  <inkml:trace contextRef="#ctx0" brushRef="#br0" timeOffset="52032.771">7616 12229 256 0,'-10'-6'96'16,"6"3"-75"-16,-6-3 30 0,6 3 9 0,-3 0-11 15,0-1-2-15,0 1-6 16,4 0-4-16,3 3-20 15,7 0 3-15,7 0 1 0,10-3-3 16,22 0 0-16,18-3-2 16,24-4 3-16,7-2-2 15,4-4 1-15,14 7-9 16,-4-1-5-16,-13 1-3 16,-15 6 1-16,-14-4-1 0,-14 7 2 15,-15 0-18-15,-9 0-6 16,-15 0-48-16,-14 0-19 15,-11 0-85 1</inkml:trace>
  <inkml:trace contextRef="#ctx0" brushRef="#br0" timeOffset="52527.783">5719 12098 252 0,'0'-3'93'0,"0"0"-72"0,3 3 20 0,-3 0 7 16,0 0-2-16,0 0 5 16,-3 0-8-16,-1 3-2 15,0 0-23-15,4 3 1 0,4 0 1 16,7 1-2-16,10-4-1 15,21-3-1-15,29-3 3 16,10-13-11-16,7-3-2 16,4 0-4-16,10 0 1 15,-7 4-2-15,-10-1 2 16,-22 7 0-16,-3 6 1 16,-17-4-16-16,-8 7-6 15,-10 0-42-15,-11 10-18 16,-7-1-77-1,-21 10-70-15,-11-3 81 0</inkml:trace>
  <inkml:trace contextRef="#ctx0" brushRef="#br0" timeOffset="52736.32">5860 12443 320 0,'-32'18'121'0,"35"-14"-95"0,4 8 29 16,4-9 7-16,14 0-15 15,17-3-3-15,11-3-19 16,11-6-5-16,3-4-12 16,24-5 4-16,5-4 1 0,-8 3-9 15,-7 0-1-15,-11 10-43 16,-10-4-18-16,4 4-80 0,-8 9-37 16,-3 0 32-1</inkml:trace>
  <inkml:trace contextRef="#ctx0" brushRef="#br0" timeOffset="53231.638">9910 11800 296 0,'-29'-6'110'0,"22"2"-86"0,-3 1 24 0,10 3 7 16,0 0-7-16,3-3-1 16,4 0-2-16,11 3-1 15,7 0-24-15,10 0 6 0,7 0 2 16,25 0-11-16,21 0-4 15,1 0-8-15,6 0-2 16,11 0-1-16,0 0-2 16,-15 6-2-16,-10-3 1 15,-17 1-15-15,-11-1-4 16,-14 0-41-16,-18 6-178 31</inkml:trace>
  <inkml:trace contextRef="#ctx0" brushRef="#br0" timeOffset="53486.716">10079 12110 388 0,'-25'16'145'0,"25"-13"-112"0,11 7 34 15,-1-10 8-15,12 6-30 16,16-3-10-16,19-3-10 15,10-3-5-15,7-3-10 16,14-4-4-16,7 1 0 0,-3 6-5 16,-11-4-1-16,-14 7-9 15,-10 0-4-15,-11 0-46 16,-11 0-21-16,-7 0-94 16,-7 0-80-16,-7-3 97 15</inkml:trace>
  <inkml:trace contextRef="#ctx0" brushRef="#br0" timeOffset="55185.108">6727 13913 304 0,'-17'6'115'0,"17"-6"-89"0,0 4 14 0,0-4 1 16,3 6-8-16,1-3 1 15,3 6-2-15,7-2 0 16,11-4-17-16,10 3 4 0,14-6 4 16,11-6-1-16,-3 6-1 15,-1-3-7-15,1 3-4 16,3 3-8-16,0 3-1 16,-7-3 1-16,-4 7 3 15,-7-1 0-15,-10-3 0 16,3 1-28-16,-17-4-11 15,0 0-25-15,-4-3-9 16,-4 0-14-16,1-3-6 16</inkml:trace>
  <inkml:trace contextRef="#ctx0" brushRef="#br0" timeOffset="55529.878">7736 13114 380 0,'-3'-19'143'0,"3"13"-112"0,3 2 10 16,1 4-5-16,3 4-1 15,0 5 5-15,4 13-8 0,3 9-2 16,-7 35-17-16,7 13 3 0,-3 11 2 15,-1 14-6-15,1 18 1 16,-1-9-8-16,-3-13-3 16,0 4-1-16,4-7-1 15,3-9 0-15,0-10 0 16,0-18-18-16,0-16-5 16,-3-13-24-16,-4-12-8 15,0-13-17-15,-3-15-6 16,-4-10-34-16,0-6-16 15,0-3 8 1</inkml:trace>
  <inkml:trace contextRef="#ctx0" brushRef="#br0" timeOffset="56038.947">8167 13142 328 0,'0'-16'123'0,"3"4"-95"0,1-4 9 16,-1 10 0-16,1-1-1 16,-1 1 5-16,-3 6-9 15,4 10-2-15,-4 12-17 16,0 9 3-16,0 35 4 0,4 12 4 16,-1 13 3-16,1 3-12 15,-1 16-6-15,1-10-4 16,3-3-1-16,-4-15 0 0,4-13 0 15,-3-10 0-15,-1-8 0 16,1-14 0-16,-1-2 0 16,-3-7-2-16,4-9-2 15,-1-7 3-15,1-2 0 16,-1-7-1-16,5 6-2 16,2-9 1-16,4 7-1 15,4-7 0-15,7 0 2 16,3-7-1-16,4 7-1 15,-1-9 1-15,1-1-1 16,-4-2 4-16,-3-7 5 16,-7-6 1-16,-11 3 2 15,-11 0-4-15,-10-3-3 16,-18 3-2-16,-14-3-3 16,-7 3-6-16,4 3-4 0,3 10-14 15,11 9-5-15,7 0-23 16,10 0-9-16,11 0-40 15,7 0-16-15,21-10-55 16</inkml:trace>
  <inkml:trace contextRef="#ctx0" brushRef="#br0" timeOffset="57376.322">8946 13597 252 0,'-24'-4'96'0,"17"1"-75"0,3 3 19 16,4 0 2-16,0 0-18 15,0 0-3-15,7 0 4 16,4 0 6-16,3 0-16 16,0 3 5-16,4 1 1 0,3-1 4 15,4 0 2-15,6-3-8 16,8 0-4-16,14-3-4 15,7-4 0-15,3 1-6 16,-3 0-1-16,-7 0-2 16,-7 2 1-16,-7-2-2 15,-11 6 2-15,-3 0-2 16,-7 0 2-16,-8 0-35 0,-3 0-16 16,0 6-24-16,-7-6-8 15,-3 0-80 1</inkml:trace>
  <inkml:trace contextRef="#ctx0" brushRef="#br0" timeOffset="57676.477">9215 13261 272 0,'-18'-31'101'0,"18"28"-78"0,-4-1 26 0,4 4 7 0,0 0-17 16,0 0-5-16,4 4 0 16,3 2 1-16,4 6-19 15,-1 10 6-15,4 13 5 0,0 12-11 16,-3 6-3-16,0-3-6 16,-4 4-2-16,-4 2-1 15,-3 4 0-15,0-1-9 16,4 1-2-16,-1-13-20 15,4-10-10-15,4-5-25 16,3-20-9-16,4-9-99 16</inkml:trace>
  <inkml:trace contextRef="#ctx0" brushRef="#br0" timeOffset="58215.443">9684 13176 312 0,'-25'-15'118'0,"22"12"-92"0,3-7 26 0,7 4 5 16,3-4-20-16,8 1-6 16,10-3-7-16,11-1-1 15,7 4-13-15,0 2 10 0,-1 4 3 0,1 6 4 16,-7 4 3-16,-7 2-7 15,-4 4-2-15,-10 2-3 16,-4 1-2-16,-7 9-6 16,-7 0-2-16,-4 0-4 15,-3 0-1-15,0-3-3 16,-3 0-1-16,-1-3 1 16,4 0 2-16,0 3-3 15,3 0 0-15,4 3-1 16,4-6-2-16,3 9 0 15,4-6 0-15,6 0 3 16,4 0 2-16,11 0-2 16,7-4 0-16,3 7 1 15,1-3 2-15,-5-3-1 16,-6 0-1-16,-7 0 3 0,-11 0 0 16,-10-1 3-16,-15 1 3 15,-10 3-2-15,-11 0-2 16,-7 3-2-16,0-3-3 15,1-3 1-15,-1-3 1 16,4-7-14-16,3-6-7 16,4-6-30-16,10-3-11 15,7-7-29-15,8-2-9 16,10-4-90 0</inkml:trace>
  <inkml:trace contextRef="#ctx0" brushRef="#br0" timeOffset="58846.522">10724 13070 368 0,'22'-35'140'0,"-15"16"-109"0,3 7 24 16,-6 6 6-16,-4-1-23 16,-4 1-4-16,-10 3-9 15,-7 3-2-15,-7 3-12 16,-4 3-2-16,0 4-2 0,1 2-1 15,-5 7-1-15,1 0-6 16,3 3-1-16,8 0 1 16,2 0 0-16,8 0-2 15,7 0 0-15,11 3-1 16,6 0 3-16,8 0-2 16,3-3 1-16,7-3 2 0,8 6 0 15,9-3 0-15,12 6 0 16,3 3 0-16,0-2 0 15,-7 5 2-15,-7-3 1 16,-4 1 1-16,-10-4 0 16,-8 0 6-16,-6-3 6 15,-7 0 1-15,-11 0-1 16,-11-3-4-16,-14-3 0 16,-13-3-5-16,-15 0-2 15,-4-4-2-15,4 1-3 16,4-7 1-16,7-6 1 0,3-6-1 15,3-7-1-15,8-3-2 16,7-6-1 0,10-6-1-16,8-9 0 15,6-14 0-15,12-11 0 0,6-7 0 16,14 9 3-16,11-6 0 16,3 4 3-16,-3-1-3 15,-4 0 0-15,-6 4 3 16,-12 5 1-16,-9 7-1 15,-19 10-2-15,-14 8-13 16,-10 8-4-16,-4 8-15 16,1 10-6-16,2 3-25 15,8 3-13-15,7 3-34 16,11 4-16-16,10-4-20 16</inkml:trace>
  <inkml:trace contextRef="#ctx0" brushRef="#br0" timeOffset="59717.854">11846 12879 264 0,'-17'-10'99'0,"10"1"-77"0,0-1 11 0,7 10 0 15,0-6-5-15,0 0 3 16,0-1-4-16,0 1-2 15,0 0-13-15,0 0 10 0,3 3 5 0,1-1 1 16,-1 1 1 0,4 3-8-16,4 3-2 15,3 10-3-15,4 9 3 0,3 9-2 16,7 7 1-16,7 9-7 16,11 0-4-16,3-6-2 15,1 9-1-15,-4 3-2 16,-4 0 1-16,-3-2 2 15,-11-7 4-15,-3-4 0 16,-8-8 2-16,-6-1 0 16,-11-9 3-16,-11-3-5 15,-13-4-3-15,-15-2-3 16,-7-7 0-16,0 1-2 0,-3-1-1 16,-4-3 1-16,-4 0-1 15,4 0 0-15,8-3 0 16,6 0 0-16,7-3 0 15,7-3-7-15,8-4-3 16,6-2-27-16,11-4-12 16,4-3-18-16,6 10-6 15,4 0-21-15,4 9-5 16,3 0-55 0</inkml:trace>
  <inkml:trace contextRef="#ctx0" brushRef="#br0" timeOffset="60167.986">13116 12728 352 0,'-21'-28'132'0,"14"15"-103"0,-11 1 25 15,11 5 6-15,-3-2-20 16,-8 9-5-16,1 0-14 16,-5 6-6-16,-6 4-8 15,-4 9-1-15,-6 18 4 0,-8 23-2 16,0 6 1-16,0 6 1 16,7 0 4-16,11 9-4 0,14 4 2 15,21-10-5-15,18-12 1 16,13-13-1-16,8-9 3 15,14-19-3-15,18-19-2 16,7-28 2-16,-1-16 0 16,-6-9 1-16,-11 3 2 15,-14-10-1-15,-22-5 0 16,-16-7-3-16,-26-3 1 16,-31 3-11-16,-25 6-2 15,-7 7-13-15,-4 8-3 16,-3 14-32-16,0 9-15 15,3 12-30-15,8 10-13 0,13 16-68 32</inkml:trace>
  <inkml:trace contextRef="#ctx0" brushRef="#br0" timeOffset="60710.234">9391 14277 288 0,'-32'-9'110'0,"25"2"-86"0,4 4 13 0,3 3 2 0,0 0-10 16,10-6 0-16,4 3-3 16,7 0-1-16,4 3-14 15,3 0 2-15,4 0 3 0,3 0-6 16,4-4-1-16,7 1-3 15,0 0-1-15,3 0-3 16,1-3-2-16,-4 0-43 16,-4 2-19-16,-7-2-64 15,-3 12-25-15,-4 1 29 16</inkml:trace>
  <inkml:trace contextRef="#ctx0" brushRef="#br0" timeOffset="61236.123">9941 14067 316 0,'-10'-3'121'0,"13"-4"-95"0,4 7 14 0,-3 0-1 16,3 0-8-16,0 0 2 16,0-3 1-16,4-3 1 15,-1 0-19-15,4 0 6 0,4-1 5 16,3 4-11-16,4 3-1 15,7 6-5-15,-1 4-1 16,5 2-5-16,-8 1-1 16,-4 3 10-16,-6-1 3 0,-11 1-1 15,-7 6-1 1,-10 0-6-16,-8 3-3 16,-3 0-2-16,0 0-3 0,3 0 1 15,4-3-1-15,0-3-3 16,7 0 0-16,3-4-1 15,4-2 3-15,7 6 0 16,7-4 1-16,7-2 0 16,4 3 0-16,3-1 0 15,1 1 0-15,-1-3 0 16,-3-4 0-16,-8 7 4 16,-6-7 5-16,-8 0-1 15,-10 4 3-15,-10-4-4 16,-12 4-2-16,-2-1-2 15,-1-2-3-15,0-4 1 16,4 4-1-16,0-1-9 0,7-3-2 16,3-3-25-16,7-3-9 15,8 0-19-15,6-9-7 16,4 0-15-16,7-4-6 16,15-6-67-1</inkml:trace>
  <inkml:trace contextRef="#ctx0" brushRef="#br0" timeOffset="61833.907">10781 14014 388 0,'-7'-7'145'0,"0"4"-112"0,-11 3 8 0,8 0-3 0,-5 0-9 16,-6 3 1-16,-3 4-6 15,-1-1-1-15,0 3-12 16,-3 4 0-16,3-1 2 0,1 1-7 15,-1-4-3-15,7 7-5 16,4-4 1-16,7 1-4 16,7 0 1-16,4-4 2 15,6-3 1-15,4-3-2 16,11 1 2-16,7-1 1 16,10 0 0-16,4 3 0 15,3 3 2-15,-3 10-1 16,-3 0-1-16,-8 12 1 0,-7-2 1 15,-7-1 8-15,-7 6 3 16,-3-5 0-16,-8-1 2 16,-6-3 1-16,-11-6 2 15,-11 0-6-15,-7-1-2 16,-6-5-5-16,-5-4-2 16,1-2-1-16,7-1-2 15,-1-3 1-15,5-3-1 16,6-6 0-16,4-1 0 15,7-2-5-15,3-7 1 16,7-6 0-16,8-6 2 16,7-9 1-16,6-10 1 15,11 3-3-15,8-7 2 16,-1-2 1-16,0-6 0 0,-3-14 2 16,-7 8 1-16,-11 5-1 15,-7 16-2-15,-11 10-4 16,-6 12 0-16,-4 6-14 15,-4 16-3-15,-3 9-22 16,0 7-10-16,3 0-12 16,4-1-5-16,0 1-30 15,3 0-13-15,1-7-26 16</inkml:trace>
  <inkml:trace contextRef="#ctx0" brushRef="#br0" timeOffset="62388.465">9430 14744 228 0,'-11'3'88'0,"11"0"-69"0,-7 4 17 15,7-4 3-15,-3 3-1 16,3 0 4-16,0 4-3 16,0-1-2-16,7 1-20 15,3-1 7-15,8 0 6 0,3-2-5 16,7-4 0-16,8-6-5 15,16-4-3-15,30-5 4 0,9-4 3 16,22-6-10 0,32-3-5-16,-1 0-6 0,22 0 0 15,0 9 0-15,-14 1 1 16,-8 2 0-16,-17 4 2 16,-24 2-14-16,-22 4-7 15,-18 0-69-15,-24 6-169 31</inkml:trace>
  <inkml:trace contextRef="#ctx0" brushRef="#br0" timeOffset="62907.752">12492 14029 260 0,'-7'0'99'0,"10"0"-77"0,4 0 20 0,0-3 3 16,4 0 1-16,7-3 2 15,6-1-4-15,5 1-3 16,6 0-22-16,7 0 0 0,4-1 1 16,0 1-11-16,-4 3-2 0,-3 3-14 15,0 3-3-15,0 0-72 16,-4 0-31-1,4-6-57-15</inkml:trace>
  <inkml:trace contextRef="#ctx0" brushRef="#br0" timeOffset="63394.933">13208 13644 368 0,'-42'-10'137'0,"35"7"-106"0,-4 0 17 15,11 3 3-15,0 0-31 0,7-3-8 16,11 0 3-16,6-1 4 16,8 1-10-16,3-3 13 0,4 3 7 15,0 3 0-15,3 3 3 16,-3 3-12-16,-7 4-2 16,-11 2-6-16,-10 4 0 15,-11 3-5-15,-7 9-2 16,0-3-2-16,-4 0 0 15,4-3-2-15,0-6-1 16,3 3-2-16,1-1-1 16,3 1-1-16,0 3 3 15,3 3-2-15,4-3 1 16,4 6 2-16,3-9 2 16,7 6-1-16,0-3-1 0,1-3-2 15,-5-3 1-15,-3-4 3 16,-7 1 3-16,-10-4 0 15,-11 7 2-15,-7-4-2 16,-4 1 0-16,-7 3-6 16,-3-7 1-16,0-3 0 15,-1 1 0-15,5-4-25 16,2 0-8-16,12-3-23 16,6 0-10-16,8-3-15 15,10 0-5-15,-4 0-26 16,18-7-9-16,15-12-3 15</inkml:trace>
  <inkml:trace contextRef="#ctx0" brushRef="#br0" timeOffset="63964.224">13959 13612 356 0,'25'-56'134'0,"-11"37"-104"0,4-3 34 0,-11 13 6 15,-4-4-28-15,-3 4-9 16,-3-1-11-16,-8 4-3 15,-6 6-10-15,-4 3-1 0,-4 3-1 16,-3 4-3-16,-4 2-1 16,0 4 1-16,0-3 0 15,4 5-5-15,7-2-1 16,7 3-4-16,10-3 1 16,8 2 1-16,6 1 2 15,5 0-1-15,2 0 1 0,4 0 2 16,4-1 2-16,3 4-3 15,8 3 0 1,2 7 7-16,1 2 4 0,0 1 1 16,-7-1 1-16,-11-2 0 15,-7-4 2-15,-10 0 2 16,-12-3 2-16,-6-3-8 16,-10-3-3-16,-5-7-2 15,1-2 1-15,0-4-3 16,0-3-2-16,-4-3 0 15,4-9-1-15,0-1-3 16,3 1 2-16,4-10-1 16,7-6 0-16,10-6-3 0,11-10 1 15,7 3 0-15,7-2 2 16,4-7 1-16,10 6 3 16,11-3-3-16,7-6 0 15,-3 6 1-15,-8 0 0 16,-14 3 2-16,-14 4 3 15,-14 5-4-15,-14 10-1 16,-14 10-13-16,-4 12-5 16,4 0-34-16,0 9-16 15,3-3-38-15,7 4-13 16,4-7-56 0</inkml:trace>
  <inkml:trace contextRef="#ctx0" brushRef="#br0" timeOffset="64475.731">12545 14337 244 0,'-39'25'93'0,"28"-16"-72"0,1 4 20 0,6-7 7 16,1 0-8-16,-1 0 1 16,1 1-3-16,-1-1 0 15,4-3-20-15,4 3 7 0,6-3 5 16,8 4-1-16,10-1 3 16,22-3-7-16,13-3-1 15,15 0-4-15,35-16-1 16,21-9-4-16,24-9 1 15,19-1-9-15,-8 7-2 16,18 6-3-16,-11 10-2 16,-17 2-2-16,-11 7 1 0,-17 3-30 15,-22 6-12-15,-24 4-68 16,-18 2-31-16,-21 1-45 16</inkml:trace>
  <inkml:trace contextRef="#ctx0" brushRef="#br0" timeOffset="65116.364">12622 15396 296 0,'-24'-3'110'0,"20"0"-86"0,4 0 22 0,7 3 6 15,4-3-13-15,6-3-2 16,12 6-10-16,6-4-3 15,4-2-13-15,0-3-4 0,-1 9-3 16,1 0-2-16,0 0 1 16,-4 0-4-16,-3 9 0 15,-4-3-41-15,-3-2-19 16,-4 5-88 0,4-9-66-16,-4-9 89 15</inkml:trace>
  <inkml:trace contextRef="#ctx0" brushRef="#br0" timeOffset="65615.757">13148 15011 312 0,'-25'-10'118'0,"25"1"-92"0,0 6 26 16,4-4 5-16,6 4-20 15,8-6-4-15,10-1-4 16,8 1 1-16,-1 3-16 15,0 3 10-15,0 6 3 0,-3 3-1 16,-4 7-1-16,-3 5-7 16,-11 4-1-16,-7 0-6 15,-7 3 1-15,-3 4-7 16,-4-4-1-16,-4 0-2 0,4-3-2 16,-4-3 1-1,4-4 1-15,4 1-3 0,-1-4-2 16,4 7-1-16,4 0 0 15,-1 3 3-15,4 0 0 16,4 3 1-16,0 0 0 16,3-3 0-16,3 6 0 15,1-3-3-15,0 0 2 16,-4-6 3-16,-4 6 1 16,-6-6 3-16,-4-3 3 15,-7 0 0-15,-7-1 0 16,0-2-5-16,-8-1-1 15,-2-2-1-15,-8-4-2 16,-3-3-2-16,-4 3 1 0,4-6-19 16,3 0-9-16,7-6-23 15,11 6-7-15,7-9-20 16,11 2-7-16,10-5-20 16,7-4-7-16,11-9-15 15</inkml:trace>
  <inkml:trace contextRef="#ctx0" brushRef="#br0" timeOffset="66216.215">13963 14854 400 0,'18'-53'148'0,"-18"37"-115"0,-7 0 8 16,3 10-2-16,-3 3-10 0,-4 3 1 15,-3 6-6-15,-7 3-1 16,-4 7-12-16,-3 3 0 0,-7 6 2 15,0-3-7-15,-1 9-3 16,5-6-2-16,-1 1-1 16,7-1-3-16,8-7 0 15,6 8-1-15,7-8 0 16,11-2 3-16,11-3 2 16,7-1 0-16,7 1-1 15,-1-4-2-15,5 10 1 16,-1-3-1-16,7 2 0 15,4 11 4-15,0 5 1 16,-4 4-1-16,-3 2-2 16,-7-2 3-16,-8-3 0 0,-9-4 5 15,-8 0 3-15,-11-3 0 16,-10-2 1-16,-11-8-2 16,-6 1 1-16,-1-6-4 15,-3-4-2-15,-1-6 0 16,1-3-1-16,0-3-2 15,-1-3-2-15,5-10-2 16,6-9 1-16,7-6-1 16,11-13-2-16,7-6 0 15,11 3 3-15,7 0-2 16,6-4 1-16,4 1 0 16,4 0 0-16,7-3 2 0,3 3 2 15,-6 3-1-15,-8 12-1 16,-7 4 1-16,-10-1 1 15,-11 10-8 1,-11 7-1-16,-3 2-23 0,0 4-8 16,-4 3-15-16,4 2-5 15,0 4-29-15,0 0-11 16,7 7-65 0</inkml:trace>
  <inkml:trace contextRef="#ctx0" brushRef="#br0" timeOffset="67434.805">11970 15089 284 0,'-11'-3'107'0,"8"-3"-83"0,-1 6 15 0,4 0 3 0,0 0-14 15,0 0-1-15,4 0-3 16,-1 6 0-16,1-3-13 16,3 3 7-16,0-3 4 0,3 13-2 15,8 0-2-15,7 9-4 16,3 9-1-16,7 7-7 16,4 0-2-16,3 0 9 15,-3-7 3-15,-4-2-3 16,-3-7 0-16,-7-3-4 15,-7-4 2-15,-4-2 3 16,-4-3 3-16,-6-1-7 0,-8-2-1 16,-6-1-5-16,-15 3-1 15,-10-2-1-15,-11-1-2 16,-4 1 1 0,1-1-1-16,-11 0 0 0,-7-2 0 15,-4-1 0-15,4 0 0 16,7-3-22-16,11-3-8 15,14 0-36-15,10-3-15 16,7 0-37-16,11 0-15 16,4-3 266-16,-1-7 123 15</inkml:trace>
  <inkml:trace contextRef="#ctx0" brushRef="#br0" timeOffset="67885.693">10326 15465 336 0,'-7'-12'126'0,"3"9"-98"0,1-1 10 0,3 4-1 15,0 0-12-15,0 0-2 16,0 4-5-16,7-1 1 15,3 0-10-15,8 0 6 0,7-3 2 16,6-3-5-16,5-3 1 16,6-1-6-16,7-2-2 15,4 3-2-15,0-1-3 16,-14 7 1-16,-7 0 1 0,-4 0-25 16,-7 0-12-16,-3 0-31 15,-8 0-11-15,-3 0-89 31</inkml:trace>
  <inkml:trace contextRef="#ctx0" brushRef="#br0" timeOffset="68202.435">10851 15023 292 0,'4'-9'110'0,"0"9"-86"0,-1 0 13 0,-3 0 0 16,4 3-3-16,3 6 2 15,0 7-6-15,0 3-4 16,0 6-14-16,-4 6 1 0,1 19 1 16,-1 4-7-16,1-1-2 15,-4-3-3-15,7-6-2 16,-4-3-2-16,-3-7 1 15,0-5-17-15,0-7-5 16,0-7-29-16,0-5-55 16,0-7 10-1,0-10-34 1</inkml:trace>
  <inkml:trace contextRef="#ctx0" brushRef="#br0" timeOffset="68680.239">11028 14898 304 0,'3'-7'112'0,"4"14"-87"0,0 12 15 16,-3-7 1-16,7 10-8 16,-8 6 1-16,-3 7-6 15,0 6 0-15,0 9-16 16,-3 6 2-16,-1-3 0 0,1 1-3 15,-1-7-1-15,0-6-4 0,1-4-1 16,-1-2-3-16,1-4 1 16,-1-6-4-16,4 3 0 15,0-9 1-15,4-3 0 16,-1-4 2-16,4-5 3 16,1-7 0-16,-1 0 2 15,3-4-6-15,4-2-1 16,4 0 0-16,3 0 0 15,0-4 2-15,4-2 1 16,7-7-1-16,-8 0 1 16,1-3-2-16,-7-9-1 15,-4-4 3-15,-11-2 0 16,-6 8-1-16,-15 4-2 16,-10 10 1-16,-7 8-1 15,-4 11-9-15,0 2-4 16,4 6-18-16,3 1-5 0,11-4-19 15,7-6-7-15,10-3-25 16,15-6-9-16,17-6-31 16</inkml:trace>
  <inkml:trace contextRef="#ctx0" brushRef="#br0" timeOffset="70138.558">10283 15653 240 0,'-3'0'90'0,"3"0"-70"0,-4 0 15 16,4 0 2-16,0 0-6 0,0 0 2 15,-3 0-6-15,3 0-2 16,0 4-13-16,3 2 3 0,8 3 3 16,7 4 3-16,10 2 4 15,7 1-2-15,7 0-2 16,8-7 0-16,20-9 1 15,15-6-8-15,0 3-1 16,-4-3-7-16,4-4-4 16,3 1 1-16,-4 2 0 15,-6 4-4-15,-14 3 1 16,-8 3 2-16,-24 7 3 16,-15 2-53-16,-13 1-24 15,-15 6-35-15,-3 3-14 16,-7-10-25-1</inkml:trace>
  <inkml:trace contextRef="#ctx0" brushRef="#br0" timeOffset="70390.679">10340 16155 324 0,'-4'16'121'0,"15"-10"-95"0,10 0 14 0,-7-6-3 16,7 0-7-16,8-3 2 15,2-3-7-15,8-3-1 16,7-1-13-16,0 4-4 0,-4-4-3 16,-3 10 0-16,-7 0 0 15,-7 0-53-15,-4 0-22 16</inkml:trace>
  <inkml:trace contextRef="#ctx0" brushRef="#br0" timeOffset="70550.611">10922 15898 324 0,'0'-41'123'0,"4"22"-95"0,6-3 22 16,-6 16 4-16</inkml:trace>
  <inkml:trace contextRef="#ctx0" brushRef="#br0" timeOffset="70735.409">10954 15813 652 0,'7'19'50'0,"0"9"-27"16,0 1-5-16,0 11-4 0,-3 1-3 15,-4 3-1-15,0 12-6 16,0 1-1-16,-4-4-1 15,4-6-2-15,0-9-28 16,0-1-11-16,0-11-19 16,4-8-6-16,-4-5-5 15,3-10 0-15,-3-3-66 16,0 0-38-16,0-6 82 16</inkml:trace>
  <inkml:trace contextRef="#ctx0" brushRef="#br0" timeOffset="71817.94">13010 15917 280 0,'8'-13'107'0,"9"4"-83"0,8-1 19 0,-11 4 3 0,11-3-4 16,6 6-1-16,8-4-9 15,4 7-3-15,2 0-16 16,1 0 5-16,11 0 3 0,13 0-3 16,11 0 0-16,1-9-10 15,-5 6-3 1,4-3-8-16,-3-1 0 0,-11 1 5 15,-11 0 4-15,-13 3-30 16,-15 3-10-16,-14 3-35 16,-14 0-13-16,-7 0-87 15</inkml:trace>
  <inkml:trace contextRef="#ctx0" brushRef="#br0" timeOffset="72116.81">13077 16265 264 0,'-21'9'101'0,"25"-9"-78"0,-4 0 22 0,0 0 6 16,0 0-9-16,0 0 0 15,3 0-7-15,4 0 1 16,4 0-20-16,3 0 6 0,7 0 5 15,11 0-11-15,7 0-1 16,0 0-9-16,-1 0-2 0,-2 7 0 16,-5-4 0-16,1 3-13 15,-4 0-4-15,-3 0-32 16,-4 1-10-16,-3-1-18 16,-4-3-8-16,0-3-70 15</inkml:trace>
  <inkml:trace contextRef="#ctx0" brushRef="#br0" timeOffset="72389.28">13660 16014 412 0,'7'-13'154'0,"0"13"-120"0,3 4 4 0,-3-4-6 15,0 9-4-15,4 7 6 16,0 9-10-16,-4 16-5 16,-4 12-10-16,-3 6-4 0,-3-2 1 15,-1-1-1-15,-3 1 0 16,0-10-6-16,7-6-1 16,7-10-39-16,0-3-15 15,7-12-27-15,0-7-11 16,0-3-75-1</inkml:trace>
  <inkml:trace contextRef="#ctx0" brushRef="#br0" timeOffset="73918.657">16051 15396 260 0,'0'-56'99'0,"7"31"-77"0,1-3 20 0,-5 18 6 16,1 4-15-16,3 6-1 16,0 12-4-16,0 14 2 15,0 11-16-15,0 10 5 0,0 6 4 0,0 16-6 16,0 16 1 0,0 3-9-16,0-7-3 15,-3-5-1-15,-4-4-1 0,-4 3 0 16,1-3 0 15,-4-6 2-31,-4-3 1 0,4-19-1 0,0-7-1 0,3-5-3 16,1-10-2-16,-1-4-2 15,4-2-1-15,7 0-1 16,4-7 3-16,7 1 2 16,3-7 2-16,3 3-1 15,5-6 1-15,-1-6-2 16,7-4 2-16,0-12-2 0,-3-3 2 15,-4-6 7-15,-10-7 5 16,-11 7-5-16,-10 0-3 16,-8 2-2-16,-7 4-1 15,-10-3-2-15,-7 6-2 16,-8 3-6 0,-6 7-1-16,7 5-13 0,6 7-2 15,8 4-12-15,11 2-4 16,10 3-22-16,7-2-9 15,10-4-56 1,4 3-68-16,0 0 60 16</inkml:trace>
  <inkml:trace contextRef="#ctx0" brushRef="#br0" timeOffset="74429.234">16866 15525 364 0,'0'-6'137'0,"0"-1"-106"0,4 7 6 0,-4 0-5 16,0 3-3-16,0 4 5 16,-7 5-8-16,-4 10-1 15,-3 13-14-15,-4 18 2 0,-3 7 3 16,-3-1-2-16,-5 4 2 16,1-10-9-16,0-3-4 15,3-3 0-15,4-9 2 16,7 3-4-16,7-10-1 15,10-6 0-15,8 3 2 16,7-9 5-16,10-9 4 16,11-7-4-16,14-6-2 15,14-4 0-15,3 1 1 16,-6 0-3-16,-8 6 0 16,-10 0-1-16,-7 0-2 15,-11 0-13-15,-3 0-6 16,-8 0-21-16,-3 0-8 0,-3 0-20 15,-4 0-10-15,-3 0-29 16,3-3-10-16,0-4-14 16</inkml:trace>
  <inkml:trace contextRef="#ctx0" brushRef="#br0" timeOffset="75193.734">17374 15465 360 0,'-24'-12'134'0,"20"2"-104"0,4-2 3 0,7-1-5 0,4-6-4 15,3-6 5-15,7-3-2 16,7 0 1-16,4 3-16 16,3 6 2-16,1 6 2 0,-5 10 1 15,1 6 1-15,-4 7-3 16,-3 6 1-16,-4 6-3 16,-3-1 2-16,-8 8-2 15,-3-1 2-15,-7 0-6 16,-7 3-1-16,-3-2-2 15,-8-1-1-15,-3 3-6 16,0-3 1-16,0 1 2 16,3-1 1-16,4 0-4 15,3-3 1-15,4 0-2 16,7-3-2-16,7 3 0 0,4-6 3 16,7 6-2-16,3-3 1 15,3 3 2-15,5-3 0 16,2 0 0-16,8 6 0 15,0-3 2-15,0 1 1 16,-7-8-1-16,-8 7-2 16,-10-3 5-16,-7-3 1 15,-7 0 2-15,-10 0 0 16,-8 0-2-16,-7-1-1 16,-3-5-3-16,-4 6 1 15,-6-7-4-15,-12-2 0 0,-6-7-1 16,-1-3 0-16,8-3-22 15,3-3-12-15,11-1-17 16,7-2-4-16,6-1-25 16,12 1-8-16,13 0-91 15</inkml:trace>
  <inkml:trace contextRef="#ctx0" brushRef="#br0" timeOffset="75872.754">18186 15277 372 0,'-7'-25'140'0,"3"16"-109"0,1-1 7 0,3 1-6 16,0 6-1-16,-7-7 4 16,-1 1-6-16,-6 3-1 15,-7 3-15-15,-7 3-1 0,-7 6 1 16,-4 9-7-16,0 11-1 15,0 2-5-15,8 3-1 16,6 0-1-16,4-2-2 16,7 5 3-16,3-6 0 15,7-3-2-15,4 1 2 16,8-4 1-16,6-4 0 16,10 1 0-16,8-3 0 15,7-1-3-15,3 1 2 0,4-3 1 16,-4 6 0-16,1 6 0 15,-1-3 0-15,0 6 0 16,-6 3 2-16,-5 4 5 16,-6-1 4-16,-7 1 2 15,-8-4 3-15,-6-3-3 16,-8 4 0-16,-3-7-5 16,-7 0 0-16,-3 0-1 15,-8-6 1-15,-3 6-2 16,-8-7 1-16,-6 1-4 15,-4-3-2-15,0-3 0 16,4-4-1-16,3-3-3 16,7-6 2-16,8 0-1 0,10-9 0 15,10-7 0-15,11-9-2 16,7-13 3-16,11-15 2 16,7-16-2-16,6 0 0 15,1-3 1-15,-3 0 2 16,-5-10-3-16,-2-2 0 15,-8 2 3-15,-7 10 3 16,-11 13-4-16,-3 8-3 16,-7 14-19-16,-7 9-9 15,-7 9-15-15,-7 6-5 16,-7 10-13-16,-4 6-5 16,0 3-34-16,4 13-15 15,6-3-19 1</inkml:trace>
  <inkml:trace contextRef="#ctx0" brushRef="#br0" timeOffset="76634.468">17572 14647 308 0,'0'-25'115'0,"-7"9"-89"0,-7-3 3 0,7 10-4 15,-4-10-9-15,-7 3 1 16,-13-9 6-16,-5-3 3 16,-6 0-14-16,-7 6 11 0,-11 0 6 15,-18 6-6-15,-17 13-4 16,-7 13-6-16,-22 12-3 15,-14 6-4-15,-3 9 1 0,-21 7-4 16,3 19-2-16,-10 19 6 16,-7 5 3-16,13 4-5 15,5 10-1-15,-5 24 0 16,19 0 0-16,17 20-5 16,17 21 1-16,22 16 0 15,21 15 0-15,35 4-5 16,32 3 1-16,50-22 4 15,45-16 4-15,53-19 3 16,39-21 1-16,49-32 0 16,43-29 0-16,14-30 4 0,10-35 3 15,18-31 5-15,4-20 2 16,-8-43-7-16,15-22-4 16,-7-12-2-16,-33-32 1 15,-13-3 1-15,-32-25 1 16,-56 0-9-16,-40-32-1 15,-48-6 0-15,-43-15 1 16,-57 3-1-16,-66 6-2 16,-50 40-6-16,-43 39-1 15,-41 40 7-15,-22 38 7 16,-28 34-12-16,-7 31-6 16,7 42-21-16,22 18-9 15,20 16-59-15,36 3-22 16,42 0-82-1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6:19.6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7327 572 192 0,'-46'9'74'0,"32"-9"-58"0,-7 10 18 16,14-4 6-16,0-6-10 16,0 3-2-16,0-3-1 15,0 0 2-15,3 6-15 16,1-6 3-16,-1 0 1 0,4 0-2 16,4 0 3-16,3-9-4 0,10-7 1 15,22-12 0-15,21-7 2 16,21-15 1-16,11-3 3 15,24 3-12 1,4 18-6-16,-3 7 0 0,6 25-1 16,1 25-1-1,-15 10 1-15,-17 12 2 0,-18 3 2 16,-18-6-3-16,-13 0-1 16,-12-6 1-16,-6 5 2 15,-11-11-3-15,-3-1 0 16,-4-9-14-16,-4-9-6 15,-3-4-42-15,0-3-16 16,0-6-30-16,0 0-10 16,-7 7-9-1</inkml:trace>
  <inkml:trace contextRef="#ctx0" brushRef="#br0" timeOffset="494.27">7144 656 244 0,'-7'-12'90'0,"10"2"-70"0,8-8 10 0,-8 2-1 16,4 3-4-16,4-9 2 15,3-3-2-15,0-3 0 16,4 0-14-16,7-7 0 0,13-8 2 16,5 5-1-16,17 7 3 15,17-7 1-15,40-9-1 16,27 6 4-16,47 0 2 15,13 13-9-15,36 12-2 16,14 16-4-16,0 16-1 16,4 19-1-16,-18 18 0 15,-7 10 4-15,-11-4 5 16,-28 4-5-16,-18-13 0 0,-13 3-4 16,-22 1-3-16,-28-4 2 15,-22 6 0-15,-20-6-15 16,-18-15-6-16,-14-1-33 15,-15-5-13-15,-10-11-98 16,-17-2-60 0,-11-13 98-16</inkml:trace>
  <inkml:trace contextRef="#ctx0" brushRef="#br0" timeOffset="1785.441">8767 2854 188 0,'17'-34'71'0,"1"9"-55"0,7-13 20 0,-11 16 4 0,3-3-7 16,1 3 0-16,0-3-1 15,-4 6 2-15,-4-3-18 16,-3 10 11-16,-7 2 3 0,-7 1-4 16,-7 9-1-16,-7 0-3 15,-11 13 1-15,-7 8-7 16,1 11-1-16,-1 2-9 16,-4 4-2-16,-2 9-2 15,2-9-2-15,1 2 1 16,3 4-1-16,7-16-3 15,8-2 2-15,6 2-1 16,11-6-2-16,7-3 3 0,11-4 2 16,10-2 0-16,7 2-1 15,7-11 3 1,11 2 0-16,11-3-4 0,13 6-1 16,-3 10 1-16,-7 13 2 15,-3 8 4-15,-12 4 4 16,-9 0 7-16,-8 0 4 15,-10 0 1-15,-11 0-1 16,-11-10-2-16,-10 4 1 16,-14 3-8-16,-11-10-4 15,-7-3-4-15,0 0 0 16,4-12-2-16,3-3 2 0,0-7-2 16,4-15-1-16,7-7-2 15,-4 0 1-15,11-12 1 16,10-7 0-16,8-12-3 15,10-3 2-15,7-16-1 16,14 4-2-16,18-4 3 16,7-3 0-16,7-6 1 15,0-7 2-15,-7-6-3 16,-7 1 0-16,-11 18 1 16,-10 3 2-16,-11 9-1 15,-14 4 2-15,-11 12-2 16,-10 13-1-16,-11 9-2 0,-7 13-1 15,1 9-3-15,6 10 1 16,7-4-21-16,11 4-8 16,11 2-23-16,13 1-6 15,8 9-20-15,6-3-5 16,5 19-65 0</inkml:trace>
  <inkml:trace contextRef="#ctx0" brushRef="#br0" timeOffset="2357.375">9299 3086 300 0,'-21'-31'112'0,"21"12"-87"0,0-6 31 0,0 16 9 0,0-4-13 15,0 10-3-15,0-3-10 16,0 12-2-16,0 7-21 16,-3 9 0-16,-1 12-2 0,4 13-3 15,0 13 1-15,7-1-7 16,7 1-3-16,4-10-1 16,3-6 1-16,4-10 1 15,-1-9 1-15,5-9 0 16,-1-10 0-16,0-6 0 15,-3-9 0-15,-1-7-5 0,1-3 1 16,-4 4 0 0,-3-7 0-16,-4 12-3 0,0 1 2 15,-3 9 1-15,6 6 2 16,5-3-3-16,2 7-2 16,4-10 2-16,4 0 2 15,3-10 2-15,1-12 1 16,-1-9 4-16,-3-3 5 15,-8-4-5-15,-6 4 0 16,0-1-2-16,-15 7 1 16,-6-10-4-16,-18 10 0 15,-4-3-1-15,-3 6-2 16,-1-7-2-16,5 20 1 16,6 2-6-16,4 1 0 0,10 9-26 15,8 3-8-15,7 3-23 16,6-3-10-16,8 4-26 15,7-4-12-15,3-3-42 16</inkml:trace>
  <inkml:trace contextRef="#ctx0" brushRef="#br0" timeOffset="2685.249">10520 2625 340 0,'-7'-40'129'0,"7"21"-100"0,-4 9 18 0,4 4 0 16,0 0-3-16,0 3 1 15,0 3-10-15,0 6-4 16,0 13-17-16,0 6 4 0,0 22 3 15,0 13-7-15,0 9-3 16,4 0-6-16,-1 9-4 16,4-3 0-16,0 7 1 15,4-10-8-15,3-16-3 16,0-6-35-16,-3-15-16 16,-1-10-40-16,1-12-17 15,-4-17-50-15</inkml:trace>
  <inkml:trace contextRef="#ctx0" brushRef="#br0" timeOffset="2857.009">10248 2958 324 0,'0'3'121'0,"14"3"-95"0,29-6 0 16,-19 0-5-16,12 0-13 15,6-6-2-15,7-3-1 16,8 5 1-16,6-2-3 15,1 0-11-15,-8-4-4 0,-3 1-135 16</inkml:trace>
  <inkml:trace contextRef="#ctx0" brushRef="#br0" timeOffset="3421.761">11381 2560 408 0,'-4'-19'154'0,"4"19"-120"0,-21-25 19 0,17 22 0 16,-10-10-24-16,4 7-5 16,-15-1-9-16,-17 7-2 15,-1 0-7-15,-3 10-4 0,4 6-1 16,3-4-4-16,4 7 2 16,7 3 1-16,3 3 0 15,11 6-3-15,7 4 0 16,7-1 2-16,11 1 0 0,6-1-2 15,8 1 0 1,14-4 2-16,-4-3 2 16,-7-12-2-16,18 15 0 0,-4-9 1 15,4 7 2-15,-10-1 8 16,2 6 3-16,-6-6 2 16,-4 7 4-16,-3-7 0 15,-11 10 1-15,-3-13-5 16,-15 6-1-16,1-9-6 15,-22 6 0-15,4-3-5 16,-29-3-2-16,-13 4 2 16,6-5 0-16,8-8-1 0,10-7-2 15,8-6 1-15,6-15 1 16,7-23-6-16,15-15 1 16,10-7-1-16,14-12 2 15,14-6 1-15,0 9 1 16,-3 12-3-16,11-9 2 15,-12 13 1-15,1-3 2 16,-7 9-1 0,-11-7-1-16,-4 10-8 0,-13-12-3 15,-1 12-29-15,-17-6-12 16,7 9-33-16,-14 7-11 16,-11 2-101-1</inkml:trace>
  <inkml:trace contextRef="#ctx0" brushRef="#br0" timeOffset="4232.717">7285 2801 260 0,'-25'-31'99'16,"25"28"-77"-16,0 3 24 0,0 0 8 0,0 0-4 16,7 0 0-16,4 3-5 15,-4 6-2-15,7 7-23 16,4 9 8-16,6 0 3 0,8 0-10 15,10 10-2-15,1 2-9 16,-1-2-2-16,4-1 2 16,0-3 1-16,3 4-5 15,1 9-2-15,-1-3 0 16,-3-1 0-16,-7-2 0 0,-8-4 2 16,-6-5 1-16,0-4 1 15,-18 0 0-15,-4-13 2 16,-10 10-1-16,-7-9 0 15,-11-1-5 1,-6 1-1-16,-5-4-1 0,-6-2 1 16,-7-1-2-16,-8-3 2 15,-17 0-2-15,4-3-1 16,6-3 1-16,4-3-1 16,14 3-3-16,11 3 0 15,10 0-23-15,8 0-10 16,6 0-23-16,8 0-9 15,10 0-31-15,3 0-13 16,11 0-59-16</inkml:trace>
  <inkml:trace contextRef="#ctx0" brushRef="#br0" timeOffset="4517.508">6964 3786 328 0,'-21'3'123'0,"21"-3"-95"0,7-7 16 16,3 1 0-16,4-3-4 0,11-7 3 15,7 7-2-15,0-4-1 16,10-3-21-16,14 1-3 0,15 2 1 16,10-2-5-16,0 2 1 15,7-3-8-15,8-2-1 16,6 2-2-16,-10 6 1 15,-11-5-2-15,-18 5 2 16,-10 4-20-16,-14 3-8 16,-7-3-51-16,-15 12-169 31</inkml:trace>
  <inkml:trace contextRef="#ctx0" brushRef="#br0" timeOffset="5314.061">3803 2898 252 0,'0'-28'96'0,"7"19"-75"0,0 2 23 0,0-2 5 15,0 9-4-15,0 0 0 16,4 9-2-16,-1 1-3 16,5 24-21-1,2 1 4-15,-3 12 1 0,0 28-4 0,-7 13-1 16,4-10-9-16,0 4-4 15,-1 2-1-15,1-2-1 16,3 3-2-16,0-16-2 16,4-7 1-16,-8-15 1 15,1-3-19-15,-4-12-8 16,-4-11-29-16,4-11-11 16,0-10-17-16,1-10-4 15,6-11-57 1</inkml:trace>
  <inkml:trace contextRef="#ctx0" brushRef="#br0" timeOffset="5599.156">4392 2898 260 0,'-7'3'96'0,"14"4"-75"0,0-1 30 16,-3-3 9-16,3 3-11 15,3 4-4-15,1 2-8 16,3 10-3-16,4 6-19 16,-4 16 0-16,0 19 1 0,-4 12-6 15,-2-6-1-15,2 0-5 16,-3 3-3-16,4 4 2 16,-1-4 0-16,4-10-4 15,4-8 1-15,0-17-24 0,-4-15-12 16,-4-12-52-16,1-17-23 15,-11-2-48 1</inkml:trace>
  <inkml:trace contextRef="#ctx0" brushRef="#br0" timeOffset="5809.109">4255 3312 256 0,'-25'6'96'0,"28"4"-75"0,8 5 19 0,0-11 2 15,10 2-11-15,7-3-3 0,21-6-5 16,18-7-3 0,4-11-10-16,-1 2-6 0,-3 0-3 0,0 3-1 15,-3-3 0-15,-8 10-20 16,-6 0-9 0,3-1-43-16,-11 1-16 0,-3 9-36 15</inkml:trace>
  <inkml:trace contextRef="#ctx0" brushRef="#br0" timeOffset="6347.178">5383 3011 268 0,'15'-31'101'0,"-8"18"-78"0,-4-21 11 0,1 9 1 15,-4-4-6-15,-4-5 3 16,-3-1 2-16,-7 10 3 15,3 7-20-15,-3 8 2 0,-3 1 1 16,-5 12 0-16,-2 6 0 16,-1 7-4-16,-10 9 0 15,3 6 0-15,-3 1-1 16,7 12-1-16,-4-4 1 16,11 7-2-1,10 4 0-15,11-1-3 0,11-3-1 16,10-13-1-16,11-9 0 15,-4-15-2-15,7-10 1 16,7-13-4-16,4-9-2 16,4-12 2-16,-1-4 2 15,-10 4-2-15,-4-7-2 16,-10 0 0-16,-11 0 1 0,-7 7-1 16,0 9 2-16,-14 9 0 15,-4 26 3-15,-3 5-3 16,0 10-2-16,-4 10 2 15,4 18 0-15,0 22 1 16,4 7 0-16,6-4-2 16,1-2-2-16,3-1 1 15,0 6 1-15,0-5-1 16,3-7 2-16,-3-7-9 16,4-18-1-16,-1-13-36 15,1-5-14-15,-1-11-28 0,1-8-10 16,-1-17-15-16,4-12-4 15,4-6-24 1</inkml:trace>
  <inkml:trace contextRef="#ctx0" brushRef="#br0" timeOffset="6815.11">5666 3190 336 0,'-4'3'126'0,"1"3"-98"0,-1 16 28 0,4-12 4 15,0 5-10-15,0 13 0 0,0 1-11 16,0 5-4-16,4 1-19 16,-1-1-6-16,1 1 1 0,6-4-7 15,1-3-2-15,3-3 1 16,0-6 0-16,0-6-4 16,0-4 1-16,0-6 2 15,4-3 1-15,-4-3-1 16,4 0 1-16,3-6-4 15,0-4 0 1,0 7 3-16,7-1 1 0,-6 7-6 16,2 4 0-16,1 2 3 15,0 0 2-15,-4-3 0 16,0 4-2-16,0-7 1 16,0-10 1-16,-3 1 10 15,0-7 7-15,-4-3-6 16,0-3-2-16,-7-3-4 0,-14-6 0 15,-7-4-6-15,0 1-1 16,-4-7 0-16,0 3 2 16,1 4-8-16,3 3-3 15,7 9-17-15,3-3-7 16,4 9-17-16,7 3-9 16,4 4-41-16,6 6-16 15,-6 6-56 1</inkml:trace>
  <inkml:trace contextRef="#ctx0" brushRef="#br0" timeOffset="7850.441">9116 2350 248 0,'7'-54'93'0,"3"26"-72"0,5-25 7 0,-8 28 0 16,0 0-6-16,0-4 1 15,0-2 3-15,-7 6 3 16,-7 0-15-16,-7 12 7 0,-11 7 3 16,-10 12 3-16,-18 7 1 15,-14 15-7-15,-4 28 0 16,-3 20-8-16,-4 11 0 15,-10 17-2-15,-11 31 1 16,8 6-2-16,13 22-1 16,18 6 1-16,25-12 1 15,31 3 1-15,57-19 2 16,32-16-5-16,49-21-1 16,18-23-2-16,28-18-1 0,-11-22 1 15,0-25 3-15,1-23-2 16,-19-37-2-16,-13-25 4 15,-8-6 2-15,-13-25 0 16,-25-16 3-16,-36-10-7 16,-35-18-2-16,-31-13-1 15,-29-6 0-15,-53-12-5 16,-28 24-1-16,-42 26-8 16,-8 34-4-16,-6 22-1 15,21 22 1-15,35 19-41 16,35 12-15-16,29 7-64 15,42 9-25-15,17 0-2 16</inkml:trace>
  <inkml:trace contextRef="#ctx0" brushRef="#br0" timeOffset="8692.036">3683 2381 260 0,'-7'-66'96'0,"0"53"-75"0,-11 1 19 0,8 12 2 16,-15 16-11-16,-7 12-1 15,0 19-6-15,1 3-3 0,-12 32-11 16,1 18 2-16,3 13 2 0,-14 50-1 15,7-3 2-15,11 28-4 16,11-9-1-16,24-19 0 16,24-4 1-16,11-11-3 15,25-33 0-15,29-24-1 16,6-28 1-16,7-29 2 16,8-31 4-16,2-31-4 15,-2-10 2-15,-4-34-5 16,-1-26-2-16,-2-2 0 15,-26-16-1-15,-20-25 0 0,-36-1 0 16,-39-18-2-16,-17 10-2 16,-53 12 1-16,-25 25 1 15,-14 25-8 1,-14 28-3-16,14 25-22 0,18 23-10 16,24 8-20-16,28 10-7 15,36 7-105 1</inkml:trace>
  <inkml:trace contextRef="#ctx0" brushRef="#br0" timeOffset="9696.884">4882 4764 208 0,'22'-38'77'0,"-8"13"-60"0,3-9 19 15,-6 15 5-15,3 0-6 16,4 0 2-16,-4-3-1 16,-4 3-1-16,-6 1-18 15,-8-1 7-15,-6 0 6 0,-8 10-3 16,-7-1-1-16,-6 7-8 15,-5 3-1-15,-6 3-6 16,0 13-1-16,-4 6-6 16,0 25-1-16,4 12-1 15,-1-5 1-15,12 2-4 0,6-3-2 16,11 1 2-16,10-4 0 16,15 0 1-16,10-6 0 15,7-9 0-15,8-10 2 16,-5-13 1-16,5-12 1 15,2-9 2-15,5-10 1 16,-4-9-1-16,3 3-1 16,-3-13-1-16,-11-6 2 15,-3-9-5-15,-8-10-1 16,-3 13 0-16,-7 3 2 16,0 9-1-16,-3 10-1 15,-4 12 1-15,-7 19 1 16,-4 19-1-16,1 25 2 0,-4 7-4 15,0 5 0-15,-4 13 3 16,0 16 1-16,4 3-1 16,0-6 1-16,0-13-2 15,10-9 2-15,4-13-15 16,7-9-7-16,8-13-28 16,-1-9-10-16,-4-7-16 15,8-6-8-15,0-6-72 16</inkml:trace>
  <inkml:trace contextRef="#ctx0" brushRef="#br0" timeOffset="10237.272">5196 4986 272 0,'-3'-9'104'0,"3"6"-81"0,0 0 23 0,0 3 5 15,0 3-5-15,-4 3 2 16,-3 10-15-16,0 12-6 16,0 19-15-16,4 3 3 0,-1 7 5 15,1-10-9-15,6-3-1 16,1-10-4-16,10 1-1 16,3-10-3-16,1-6 1 15,0-7 2-15,3-9 2 16,4-6-3-16,-8-6-1 0,4-7-1 15,1-6 1-15,-5 0 0 16,1 0 1-16,-4 3-2 16,0 7-2-16,-3 12-2 15,-4 3 1 1,7 6 1-16,0 1 0 16,4-1 0-16,3 1 0 15,3-10 2-15,5-4 10 16,-1-11 4-16,-3-7-1 15,-4-6 1-15,-7-7-5 16,-4 1-1-16,-3-1-6 0,-17 4-1 16,-1 3-1-16,-6-1 1 15,-1 7-4 1,0 0 0-16,8 0-6 16,3 4-3-16,7 2-14 0,7 3-5 15,10 1-12-15,5 2-4 16,2 7-13-16,8-3-4 15,-7-3-50-15,14 6-22 16,-1-7 6 0</inkml:trace>
  <inkml:trace contextRef="#ctx0" brushRef="#br0" timeOffset="10672.318">6029 4880 208 0,'-42'-3'79'0,"35"3"-61"0,-4 0 26 0,7 0 6 15,1 0-12-15,3 0-4 16,3 3 2-16,5 0 1 15,6 0-19-15,7 0 3 0,7-3 0 16,4 0-7-16,3 0-1 16,11 0-7-16,-11-3-4 15,8-3-1-15,2 3-1 16,-9 0-49-16,2-1-21 16,5-2-93-1</inkml:trace>
  <inkml:trace contextRef="#ctx0" brushRef="#br0" timeOffset="11272.558">6724 4576 244 0,'0'-47'93'0,"3"28"-72"0,-3-6 27 16,0 12 7-16,0 1-7 16,-3 2-1-16,-1 4-13 15,-6 0-6-15,-8 9-16 16,-6 3 1-16,-12 4 1 0,-3 5-5 15,-3-2-1-15,0 6-4 16,3-1-1-16,7 11-3 16,11-4-1-16,10 3 1 0,11 6 0 15,11-5-3 1,21 2 2-16,7 0 1 16,6-6 0-16,-6 4 0 0,4-1 0 15,2 3 0-15,-6 1 0 16,0-1 0-16,0 3 0 15,-14 7 11-15,-8 3 5 16,-6 0 5-16,-11-3 4 16,-7 0-4-16,-7-4-1 15,-4-9-5-15,0-6 1 16,1-6-9-16,-8-3-2 16,0-7-3-16,-3-3 1 15,7-6-2-15,-4-10 2 16,8-12-2-16,6-9-1 0,11-10-2 15,7-10 1-15,7-8-1 16,11-13 0-16,-4-13 2 16,7 3 0-1,0 0-3-15,1 7 2 0,-5-3 1 16,-17 5 2-16,-7 1-1 16,-3 15-1-16,-8 17 1 15,-3 11-1-15,0 13-3 16,0 10 2-16,3 12-4 15,4 3-1-15,4 13-37 16,6 6-14-16,4 0-24 16,8 4-10-16,2-1-78 15,15 16-40 1,-7 0 105-16</inkml:trace>
  <inkml:trace contextRef="#ctx0" brushRef="#br0" timeOffset="11783.559">7116 4842 316 0,'3'-44'121'0,"-3"16"-95"0,0-9 27 0,0 21 6 16,0 0-8-16,0 4 2 15,-3 5-12-15,-5 7-3 16,-2 16-21-16,-1 12-6 0,1 7 0 15,-1 2-5-15,4 1-1 16,7 0-2-16,7-4 0 0,7 1-4 16,0-4 0-16,4-3 1 15,0-6 0-15,3-12 0 16,-4-1 2-16,5-9-1 16,2-9 2-1,5-1-2-15,-1 1 2 0,0 2-2 16,0-2-1-16,0 0 1 15,-3 2-1-15,3 4-3 16,-3 0 2-16,0 0 1 16,-4 0 0-16,0 0 0 15,0-4 0-15,-3-5 2 16,-4-4 3-16,-3-3 4 16,-8-6 5-16,-6 3-8 0,-4-6-3 15,-11 0 0 1,-3-3 0-16,0 2-1 0,-1 4-2 15,1 3 1-15,7 3-1 16,4 1-9-16,10-1-4 16,10 9-29-16,8-8-12 15,6 2-36-15,8 3-14 16,7 4-76 0</inkml:trace>
  <inkml:trace contextRef="#ctx0" brushRef="#br0" timeOffset="12850.622">8777 4278 236 0,'28'-25'90'0,"-17"15"-70"0,3-5 15 15,-7 8 0-15,0-2-1 16,0 0 2-16,-3-1-8 16,-1 4-3-16,-3 3-14 15,-3-7-2-15,-4 7 1 0,0 0 3 16,0 3 4-16,0 0 0 0,-1 0-1 15,5 0-4-15,-1 0 0 16,4 0-1-16,0 0 1 16,4-3 0-16,3 3 0 15,7 3 0-15,4 13 0 16,6 3 2-16,5 9 4 16,2 3-4-1,5 4 2-15,2-1-5 0,5 1-1 16,13 2 0-16,8-5 1 15,-1-1-5-15,-3-3-2 16,-7 0 0-16,-11-2 0 16,-6-1 0-16,-8-3 0 15,-7-1 0-15,-3 1 0 16,-8-3 2-16,-3 0 1 16,-3-3-1-16,-4-4 1 0,-7-2 0 15,-4-4 1-15,-13-6 0 16,-15 0 0-16,-14 0-2 15,-4 0-1-15,-3 0-6 16,-10 0 1-16,-11 0 0 16,-4 3 2-16,8 0-1 15,6 4-1-15,11-1-2 16,14 0 1-16,7-3-1 16,15-3 0-16,10-6-31 15,14-10-13-15,17-9-37 16,15-3-14-16,7 3-64 15,-4 15-25-15,-10 10 48 16</inkml:trace>
  <inkml:trace contextRef="#ctx0" brushRef="#br0" timeOffset="13120.52">8576 4996 388 0,'-3'0'145'0,"6"0"-112"0,8-3 23 0,-1 0 5 0,8-4-21 15,17 1-3-15,25-3-12 16,14-1-4-16,4 1-12 16,14-1-5-16,13 4-1 0,-2 0-2 15,-12 6 2-15,-13 6-2 16,-11 0-1-1,-7 1-30-15,-7-1-15 0,-4-3-43 16,-6 0-20-16,-5 4-72 16</inkml:trace>
  <inkml:trace contextRef="#ctx0" brushRef="#br0" timeOffset="14410.012">10777 4109 240 0,'11'-13'90'0,"-8"7"-70"0,1-4 17 16,-4 4 4-16,0 0-4 16,0 0 2-16,-4-1-4 15,-3 1 1-15,-3 0-20 16,-8-1 0-16,-6 7-2 0,-5 4 1 16,-2 2 4-16,-1 10-11 15,0 2-2-15,0 7-4 16,1 4 1-16,2 2-2 15,1 0-1-15,7 1-2 0,3 2 1 16,4-9-1 0,7 0 0-16,4-3 2 0,6 0 2 15,8 0-3-15,6-3 0 16,8 0 1-16,10-4 0 16,15 1 0-16,10 0 2 15,3 0-3-15,1 5 0 16,-8 1 1-16,-10 10 0 15,-7-1 2-15,-7 0 3 16,-8 1 15-16,-10 2 7 16,-7-5 2-16,-7-1 0 15,-10-3-12-15,-11-6-5 16,-11-1-5-16,-10 1 0 16,-4-6-2-16,0-7 0 0,4-6-3 15,3-6-2-15,7-4 1 16,7-12 1-16,4-6-3 15,7-6 0-15,7-10-1 16,10-3-2-16,15 3 3 16,14-9 0-16,14-10-2 15,10-9 2-15,1-7 1 16,-1 4 0-16,0 6 0 16,-3 3 0-16,-10 4 0 15,-12 5 2-15,-16 7-1 16,-15 9 2-16,-11 10-2 0,-7 18-1 15,-6 13-2-15,-8 4-1 16,0 14-16-16,7-5-5 16,11 3-28-1,11 2-11-15,10-2-20 0,7 0-8 16,7 3-68 0</inkml:trace>
  <inkml:trace contextRef="#ctx0" brushRef="#br0" timeOffset="14649.659">11162 4366 348 0,'-11'0'132'0,"11"0"-103"0,14-7 5 0,1 1-3 0,13-3-14 15,7-7 1-15,4-3-13 16,0 0-3-16,-1 1-2 15,1 8 0-15,-3-9 0 0,-1 13 2 16,-3 0 1-16,-4 6-34 16,-4 3-17-16,1 0-33 15,0 0-12-15,0 0-32 16</inkml:trace>
  <inkml:trace contextRef="#ctx0" brushRef="#br0" timeOffset="14904.954">11920 3952 344 0,'7'-41'129'0,"-7"41"-100"0,7-25 20 0,-3 16 4 16,0-1-11-16,-1 7 0 16,1 6-9-16,3 7 0 15,-4 8-19-15,1-5 1 0,-4 21-1 16,0 26-5-16,0 0-1 15,0-17-4-15,0 23-1 16,0 16-1-16,3-1-2 16,1-2-30-16,-1-10-15 15,1-10-37-15,-1-2-13 16,4-17-87 0</inkml:trace>
  <inkml:trace contextRef="#ctx0" brushRef="#br0" timeOffset="16529.583">7613 6021 192 0,'-4'-12'71'0,"8"2"-55"0,7-5 13 0,-4 5 2 16,0-6 6-16,7 4 7 15,-7-4 0-15,3 4 1 16,1-1-25-16,-4 7 6 0,0 0 2 16,0 2-2-16,0 1 2 15,0 3-3-15,0 3 2 16,0 7 7-16,0 9 3 15,-3 12-6-15,-4 22-2 16,0 16-7-16,3 7-4 16,1-4-8-16,3 16-2 15,4 2-4-15,6-8-1 0,1-7-1 16,10-12 1-16,0-10-2 16,4-15-1-16,-4-10 1 15,1-12 1-15,-1-13-1 16,0-13 2-16,0-15 0 15,-3-12 1-15,-4-7 0 16,0-3 0-16,-3 3-5 16,-4 6-1-16,-3 7 3 15,-4 12 1-15,3 7-3 16,-10 12-1-16,0 3-2 16,4 12 3-16,3 4 0 15,3 3 1-15,5-3-3 16,2-6 2-16,8-4 1 0,7-9 0 15,-1-6 2-15,5-7 1 16,-1-6 5-16,-7-3 3 16,-3-6-6-16,-4-6-1 15,-3-10-2-15,-8-16-2 16,-10-12 1-16,-10 3 1 16,-12 6-8-16,-6 7-1 15,-4 12 8-15,1 13 6 16,6 9-10-16,4 6-2 15,7 13-20-15,7-3-9 16,10 12-11-16,11-3-2 0,11-3-19 16,10 6-8-16,4-3-31 15,11 10-11-15,6 0-28 16</inkml:trace>
  <inkml:trace contextRef="#ctx0" brushRef="#br0" timeOffset="16993.71">9335 5839 336 0,'-4'-34'126'0,"-3"9"-98"0,-4-13 19 0,8 22 3 16,-4 1-4-16,0 2 3 15,0 1-12-15,3 5-5 16,1 7-18-16,3 10-4 0,7 9-3 15,7 6 5-15,10 6 3 16,5 10-4-16,2 6-1 16,1 19-6-16,3 6-3 15,-3-6 2-15,0 0 2 16,0-10 4-16,-1-6 2 16,-2-9-3-16,-5-10-3 15,-2-6 2-15,-5 0 0 16,-3-9-1-16,-3 0 1 15,-4-7 2-15,-7 1 5 16,-4-1-8-16,-6-3-1 16,-11 1-1-16,-8-4 2 0,-16 0-5 15,-26 0-1-15,-14-3 0 16,1 9 2-16,-5-2-3 16,8-4 0-16,11 3 1 15,17-3 0-15,14-3-20 16,14-3-7-16,18-6-41 15,14-7-17-15,7 3-50 16,15-9-22-16,6-6-9 16</inkml:trace>
  <inkml:trace contextRef="#ctx0" brushRef="#br0" timeOffset="17487.541">8946 6780 296 0,'-24'6'112'0,"17"-6"-87"0,-4 3 33 15,8 1 8-15,-1-1-9 16,1 0-1-16,3 0-9 15,3 0-3-15,11 0-24 16,11 0 4-16,7-3 0 0,10 3-4 16,21-3-1-16,22-3-5 15,7 0-1-15,-4 0-7 16,11 0-2-16,7 0-2 16,-8-3 1-16,-13-1-2 15,-14 1 2-15,-18 0-20 0,-11-1-8 16,-7 4-42-16,-10-3-18 15,-7 0-74-15,-4-4-31 16,-4-2 38 0</inkml:trace>
  <inkml:trace contextRef="#ctx0" brushRef="#br0" timeOffset="18344.864">10213 5871 332 0,'-39'-7'126'0,"29"11"-98"0,-5-8 19 0,12 4 3 15,-1-3-13-15,1 3 1 16,-1-3-6-16,1 0 0 16,3 3-18-16,0 0 1 0,0 0 1 15,0 0-2-15,3-6 0 16,-3 6-4-16,4-7-1 15,-1-2 1-15,4 6 1 16,0-3-5-16,4-4-4 16,0 7-1-16,-1-3 1 0,4-4 1 15,0 7 3-15,1-3-1 16,-1 0 0-16,0-1-3 16,0 4-2-1,4 3 1-15,6 0 1 0,4 3 1 16,8 1 1-16,6-1 2 15,15 0 1-15,17 0-3 16,7-3-1-16,0 0-1 16,-7 0 1-16,-7 0-2 15,-7 0 2-15,-7 6-2 16,-7-3-1-16,-7-3 1 16,-11 7-1-16,-7-4 2 15,-3 6 3-15,-8 7 0 0,-10 0 0 16,-7 6 1-16,-7 6 1 15,-7 13-3-15,-4 15-1 16,-7 13 1-16,-6 3 0 16,-8-6-5-16,-4 3-1 15,8-3 1-15,7 0 2 16,6-7-2-16,8-6-2 16,4-9-3-16,3-6-1 15,3-4-32-15,4-12-11 16,0-3-35-16,0-6-13 15</inkml:trace>
  <inkml:trace contextRef="#ctx0" brushRef="#br0" timeOffset="19139.965">11045 5385 288 0,'-7'-19'107'0,"4"6"-83"0,-8-5 17 0,8 8 2 16,-4-2-10-16,-7-7 0 15,-8 6-1-15,-13-6 0 16,-18-3-17-16,-10 1 2 0,-1-1 1 16,-6-7 1-16,-18 1 1 15,-18 0-5-15,-4 9 1 16,-13 3-9-16,-25 4-2 15,-4-1 1-15,-35 10 1 16,0-3-3-16,-32 12-3 0,1 10 0 16,-29 21 1-16,-4 20 3 15,-6 15 2-15,-1 6-1 16,4 29-1-16,18 12-1 16,6-6 2-1,33 6-3-15,31 13 0 0,18-13-1 16,21-6 1-16,25 6 2 15,20 6 2-15,30-5-6 16,30-11 0-16,29 17 1 16,25-1 1-16,35-12 3 15,53-9 1-15,46-17 3 16,46-5 4-16,66-10-8 16,43-9-1-16,46-10-1 15,28-18 2-15,22-10-3 16,6-22-2-16,-7-13 8 0,-3-12 4 15,-14-15-15-15,-1-29-6 16,4-22 6-16,-31-15 3 16,-43-10 0-16,-25-31-1 15,1-23-2-15,-93-8 1 16,-77-4 1-16,-81-9 2 16,-91-19-8-16,-79 0-1 15,-73 6-1-15,-82 35 2 16,-56 41 2-16,-42 50 2 15,-22 34-17-15,-3 31-7 16,49 29-33-16,32 22-12 16,57 6-51-16,34 6-20 15,47 7-20-15</inkml:trace>
  <inkml:trace contextRef="#ctx0" brushRef="#br0" timeOffset="20821.222">7906 9147 244 0,'-36'-25'90'0,"29"22"-70"0,-7 6 19 0,11-6 5 16,-1 3-5-16,1 3-1 15,-1-3-8-15,4 0-2 16,0 0-15-16,11 0 5 0,6-6 3 16,22-13 4-16,4-12 2 15,13-10-8-15,25-3-1 16,25-3-2-16,3 3 2 16,11 3-8-16,11 13-3 15,-8 13-4-15,-13 15-3 16,-15 6 1-16,-3 13 1 0,-8 12-1 15,-6 16 2-15,-8 3 0 16,-10 0 1-16,-7-6-2 16,-10 3-2-16,-12-9 1 15,-6-7 1-15,-4 1-3 16,-10-7-9 0,-8-7-3-16,-3-2-46 15,-3-6-19-15,-1-4-114 16</inkml:trace>
  <inkml:trace contextRef="#ctx0" brushRef="#br0" timeOffset="21378.563">7987 8915 304 0,'7'3'115'0,"-4"-3"-89"0,5 0 16 15,-8 0 4-15,7-3-10 16,0-3 2-16,3-3-5 16,4-1 0-16,8-12-18 15,13-3 2-15,28-9 1 0,33-20 3 16,27 1 4-16,43-3-4 15,35 5-1 1,14 20-11-16,29 9-5 0,-8 28-3 16,21 16-1-16,-10 16 0 0,4 9 2 15,-22 3 1-15,0 7 1 16,-24 12 4-16,-29 9 3 16,-10 4-6-16,-28-10-3 15,-32-7-1 1,-29-5 1-16,-27 9-12 0,-22 0-3 15,-21-3-29-15,-11-10-13 16,-3-12-26-16,-3-12-12 16,10-14-87-1</inkml:trace>
  <inkml:trace contextRef="#ctx0" brushRef="#br0" timeOffset="22219.467">8742 11116 260 0,'-14'-44'99'0,"14"19"-77"0,3-9 24 16,1 21 6-16,3-5-7 15,3 8-2-15,8 7-2 0,3 6 1 16,7 22-23-16,1 7 7 0,-1 8 2 15,-3 7-7-15,-4 22 1 16,-7 13-11-16,-4-1-2 16,-6 4-3-16,-8-3-1 15,-10 2-3-15,0 13 1 16,0-12-2-16,4-16 2 16,-1-6-15-16,7-19-5 15,4-16-31-15,7-9-14 16,4-10-16-16,3-18-4 15,4-13-79 1</inkml:trace>
  <inkml:trace contextRef="#ctx0" brushRef="#br0" timeOffset="22669.428">9426 11016 280 0,'7'-53'104'0,"-7"43"-81"0,-3-5 23 15,3 8 5-15,-4 1-14 16,-6 3-3-16,-4 3-1 16,-8 9 2-16,-2 10-19 0,-8 9 2 0,-3 7 0 15,-1 12-6 1,1 9 1-16,0 29-2 0,0 12 3 16,3 4-1-16,4 11 2 15,6 11-6 1,12-14-3-16,13-14-3 0,11-14 0 15,11-18 0-15,17-16 1 16,18-13-2-16,11-15 1 16,-4-16 0-16,-7-12 3 15,-4-16 3-15,-10-16 2 16,-7-6-1-16,-14 0 1 16,-15 0-2-16,-10 3 2 15,-14 3-6-15,-17 0-1 16,-15 13-2-16,-11 6-2 15,1 10-2-15,6 12 1 16,8 9-6-16,7 7-3 0,10 3-21 16,7 15-10-16,11 1-25 15,11 2-10-15,10 1-18 16,7 0-6-16,11-10-51 16</inkml:trace>
  <inkml:trace contextRef="#ctx0" brushRef="#br0" timeOffset="22983.843">9723 11972 380 0,'-15'3'143'0,"12"-6"-112"0,-4 0 19 0,3 0-2 16,1-3-9-16,-1-4 0 15,1-5-14-15,-1-10-2 16,4-7-14-16,7-8-1 0,11-1-1 15,14-6-1-15,10-7 1 16,4 1 2-16,0 9 5 16,-4 13-8-16,4 15-1 15,-7 19-1-15,0 13 2 16,-8 9-3-16,-6 13 0 16,-4 12-1-16,-3 9-2 15,-1 10-19-15,1-12-8 16,3-7-32-16,7-12-13 15,4-13-13-15,7-13-5 16,3-5-74 0</inkml:trace>
  <inkml:trace contextRef="#ctx0" brushRef="#br0" timeOffset="23508.304">10971 11248 304 0,'-7'-25'115'0,"7"6"-89"0,0-6 23 0,0 13 4 0,0-1-11 16,0 0 1-16,0 4-8 16,0 3-1-1,7 18-4-15,0 13 1 0,1 22-8 16,-1 26-2-16,0 8-10 16,0 4-2-16,0-1-5 15,0 1-1-15,0 0-3 16,0-10-3-1,0-9-36-15,-4-13-16 0,1-18-25 16,0-17-11-16,-4-18-16 16,0-12-9-16,-4-7-7 15</inkml:trace>
  <inkml:trace contextRef="#ctx0" brushRef="#br0" timeOffset="23686.36">10643 11474 312 0,'-46'-19'118'0,"39"22"-92"0,0 10 19 0,11-4 5 15,6 4-26-15,15 9-5 16,17-7-8-16,15-2 0 16,6-7-6-16,4-3-3 0,11-3 1 15,0 0-4-15,-8 0-2 16,-6-3-36-16,-4 0-14 16,-11 0-22-16,-3-3-8 15,0-1-41 1</inkml:trace>
  <inkml:trace contextRef="#ctx0" brushRef="#br0" timeOffset="24092.512">11913 11035 328 0,'-10'-10'123'0,"10"4"-95"0,-4-6 22 15,4 5 6-15,0-2-19 16,-3 0-4-16,-1-1-2 16,1 1 0-16,-1-1-16 15,1 10 2-15,-1 10 3 0,-3-1-5 16,0 19 0-16,0 4-3 0,-4 5 0 16,-3 1-2-16,-3 22-1 15,-5 15 1-15,1 6 1 16,0-5-3-16,3-4 0 15,4-10-5-15,4 1-2 16,3-3 0-16,3-4-1 16,1-6 0-16,-1 0 2 15,1-12-1-15,3-3 2 16,0-10-2-16,0-3-1 16,0-7-13-16,7-5-6 15,3-10-39-15,8-10-15 16,3-9-44-16,4 1-18 15,-4-4-32-15</inkml:trace>
  <inkml:trace contextRef="#ctx0" brushRef="#br0" timeOffset="24587.701">12344 11173 360 0,'14'-28'134'0,"-4"9"-104"0,1-13 5 15,-4 17-6-15,-3 5 0 16,-1-2 5-16,-3 2 6 0,-3 4 2 16,-1 6-22-1,-3 6 2-15,-4 4-1 0,-3 2-7 0,-7 7-1 16,-7 6-3-16,-7 7 1 15,-8 8-4-15,1 23 1 16,0 12 1-16,6 4 2 16,5-7-3-16,9 3-3 15,8-6-2-15,14-3-3 16,14-7 1-16,18 1-1 16,18-13 0-16,2-9 2 15,5-16-1-15,-4-16-1 16,3-15 3-16,-10-10 0 15,-11 0-1-15,11-6-2 16,-3-10 5-16,-22 4 4 0,-21-4-1 16,-14 1 3-16,-11-4-6 15,-14 10-3 1,-28 9-10-16,-7 10-5 0,0 3 4 16,14 6 5-16,11 6-37 15,6-3-14-15,12-3-70 16,9 0-27-16,1 0-38 15</inkml:trace>
  <inkml:trace contextRef="#ctx0" brushRef="#br0" timeOffset="25402.188">7698 11094 332 0,'-4'-15'123'0,"8"8"-95"0,-1-2 20 0,1 6 5 15,3 0-7-15,3 3 0 16,4 6-3-16,8 7 0 16,6 9-24-16,7 9 0 0,11 3 2 15,0 13-6-15,0 10 0 16,0 2-7-16,-1 1-3 16,1-4-2-16,0-5 0 15,-4-7 2-15,-3-4 2 16,-7-2-3-1,-7-7-1-15,-8-3 1 0,-6-6 2 16,-4-6 1-16,-11-3 1 16,-6-7 0-16,-8-3 0 15,-3-3-4-15,-7 0-1 16,-14-9-1-16,-15 9 1 16,-13-3-4-16,-5 3-2 0,8 0 2 15,7 3 2-15,8-3-2 16,9 6 0-16,8-6-1 15,10 0 0-15,8 0-27 16,6 0-13-16,4 0-27 16,7 0-12-16,7 0-25 15,0 3-10-15,4 6-48 16</inkml:trace>
  <inkml:trace contextRef="#ctx0" brushRef="#br0" timeOffset="25670.8">7232 12054 400 0,'-11'12'148'0,"11"-5"-115"0,7-1 6 0,0-3-3 16,11 0-9-16,17 0 4 15,18-3-4-15,18-9 1 16,6-4-16-16,26-5 4 0,10-1 4 15,-11 3-11-15,-3 16-2 16,-11 10-5-16,-3 2-2 16,-8 1-2-16,-17 2-1 15,-7 1-42-15,-11-3-20 16,-6-4-47-16,-8 0-19 16</inkml:trace>
  <inkml:trace contextRef="#ctx0" brushRef="#br0" timeOffset="26360.563">3634 11054 328 0,'17'-25'123'0,"-6"15"-95"0,3 13 16 0,-3 4 2 15,3 5-1-15,0 10 3 16,3 9-11-16,1 16-3 16,3 16-19-16,-7 19-2 15,-3 5-2-15,-1 4-6 0,-2 13-1 16,-5 12-2 0,-3-10 1-16,-3-8-2 0,3-11-1 15,0-18-13-15,3-12-4 16,4-19-31-16,0-10-14 15,4-19-36-15,3-12-15 16,11-22-37 0</inkml:trace>
  <inkml:trace contextRef="#ctx0" brushRef="#br0" timeOffset="26705.412">4237 11273 288 0,'7'-9'107'0,"-4"-4"-83"0,5 4 10 15,-5-1 0-15,8-2-2 16,-8 2 6-16,1-2 1 16,-4 2 1-16,0 4-22 15,0 6 3-15,0 0 0 0,0 6-5 16,3 10 1-16,4 12-1 15,0 23-1-15,-3 11-3 16,3 7-2-16,0 0-6 0,0 3-1 16,0 0-1-1,0 7-2-15,0-4 1 0,0-6-1 16,-3-6-18-16,-1-13-8 16,1-9-24-16,-1-10-11 15,-3-9-27-15,0-6-10 16,7-13-51-1</inkml:trace>
  <inkml:trace contextRef="#ctx0" brushRef="#br0" timeOffset="26903.731">3979 11668 272 0,'-21'13'104'0,"25"-4"-81"0,13 4 16 0,1-7 3 0,17 0-12 16,8 1 0-16,10-4-13 15,10-3-5-15,18-7-7 16,-3-2-2-16,-1 0 1 0,-6-1-5 16,-11 4 1-16,-7 0-62 15,-4 2-25-15,-3-2-56 16</inkml:trace>
  <inkml:trace contextRef="#ctx0" brushRef="#br0" timeOffset="27220.084">4819 11116 300 0,'-4'-18'112'0,"4"8"-87"0,4 7 22 0,-1 3 5 16,5 3 1-16,-1 13 5 15,3 9-4-15,1 6 0 16,6 13-30-16,5 22-3 0,-5 9 0 16,-3 1-8-16,4-4-2 15,0-3-6-15,-1 3-4 16,-3 0-3-16,0-6 1 16,4-10-34-16,-4-6-15 15,-7-15-34-15,4-13-12 16,-4-16-53-1,3-12-57-15,-6-10 72 16</inkml:trace>
  <inkml:trace contextRef="#ctx0" brushRef="#br0" timeOffset="27519.574">5002 11179 384 0,'-7'19'143'0,"14"-3"-112"0,18 12 8 16,-11-19-7-16,18 10-5 0,7-3 3 15,7-4-3-15,3-6 1 16,18-6-16-16,4 0 9 0,3 0 2 16,-11 4 0-16,-6 8-2 15,-19 7-5-15,-6 19-2 16,-11 15-6 0,-14 0 0-16,-7 4-5 0,-7-1 0 15,-3 4-1 1,-4-1-2-16,3 1 1 0,0-10-1 15,1-6-20-15,3-3-7 16,3-10-30-16,1-9-12 16,-1-6-36-16,4-4-16 15,4-12-48 1</inkml:trace>
  <inkml:trace contextRef="#ctx0" brushRef="#br0" timeOffset="27832.712">5786 11875 448 0,'3'-16'167'0,"-3"13"-129"0,0-12 4 16,0 5-5-16,0-2-12 16,0-4 0-16,0-6-7 15,0-6-3-15,7-3-9 16,4-1-2-16,6 1 2 0,8-1-1 15,3 14 0-15,8 8 5 16,2 17 4-16,1 5-3 16,0 7 1-16,-11 15-5 15,0 4-2-15,-3 6-5 16,0 0 0-16,0-7-9 0,-11-5-4 16,0-10-37-16,0-3-18 15,0-13-35-15,-3-6-15 16,6-3-61-1</inkml:trace>
  <inkml:trace contextRef="#ctx0" brushRef="#br0" timeOffset="29453.448">9708 10759 192 0,'8'-6'74'0,"-5"3"-58"0,1-7 12 0,-1 1 2 16,-3-1-5-16,4 1 0 0,-4-4-2 15,0-5-3-15,-4-4-10 16,-3-4 13-16,-7-2 9 0,-7 0-1 16,-4 9-1-16,-10-3-8 15,-22 3-1-15,-20 7-10 16,-8 6-2-16,-7 9 1 16,-17 16 4-1,-11 12-2-15,7 13 3 0,-3 15 3 16,-4 39 1-16,3 15-2 15,22 12 2-15,25 32-8 16,31-10-4-16,39 16 2 16,39-3 2-16,28-16-4 15,45-9 1-15,19-13-5 16,31-12 0-16,4-22 3 0,3-22 1 16,8-22 1-16,-22-35 0 15,-10-31-2-15,3-19 1 16,-7-9-4-16,-21-34 0 15,-18-14 1-15,-17-11 0 16,-22-42 0-16,-24-3 0 16,-21-27-2-16,-32-1-2 15,-43-3-4-15,-24 25 0 16,-32 25 0-16,-28 41-1 16,-11 34-1-16,-10 35-1 15,18 22-40-15,27 13-17 16,25 2-51-16,22 10-22 15</inkml:trace>
  <inkml:trace contextRef="#ctx0" brushRef="#br0" timeOffset="30341.955">3623 10615 240 0,'-21'-50'90'0,"17"28"-70"0,-6-10 15 16,3 20 2-16,-4-1-8 0,-3 7 0 16,-4 9-5-16,-6 16-3 15,-8 9-11-15,0 10 5 0,-3 15 2 16,-11 16 2-16,-7 28 3 15,0 7-3-15,-10 27-2 16,6 29-9-16,1-3-3 16,17 25-3-1,11-19-2-15,14-22 5 0,31-3 1 16,26-16 0-16,27-21 1 16,15-23 2-16,35-18 2 15,3-32-1-15,15-35 1 16,14-24 0-16,-11-19 3 15,-14-28-1-15,-7-26 2 16,-22-3-2-16,-20-27 0 16,-29-11-7-16,-34-2-2 15,-26-25-2-15,-28 9-2 16,-38 15-6-16,-22 10-1 0,-11 25-4 16,-13 35 0-16,10 34-23 15,21 28-10-15,29 20-39 16,20 8-17-16,33 16-68 15</inkml:trace>
  <inkml:trace contextRef="#ctx0" brushRef="#br0" timeOffset="31053.313">4650 12621 268 0,'-22'10'101'0,"15"-4"-78"0,4-3 15 0,3-3 2 16,0 0-7-16,7 0 1 15,4 0-2-15,6 0 2 16,1-3-18-16,3-3 4 0,7 3 1 15,7-7-9-15,11 4-2 16,7 0-6-16,7 3-1 16,-14 3 1-16,-7 0 0 15,-4 0-27-15,-17 3-9 16,-1 0-63-16,-6 3-29 0,-7 0-26 31</inkml:trace>
  <inkml:trace contextRef="#ctx0" brushRef="#br0" timeOffset="31331.977">5179 12245 336 0,'3'-19'126'0,"1"16"-98"0,-1 3 10 0,1 0-3 15,3 3-5-15,-4 7 2 16,1 9-2-16,-4 18-1 15,0 10-16-15,0 10 1 0,-4-1 0 16,1-3-7-16,-1 7-4 16,4 3-2-16,0-1-1 15,0-2-3-15,4-7 2 16,-1-9-30-16,5-12-14 16,-1-11-6-16,3-11-2 15,-3-4-21-15,0-12-8 16,4-4-49-1</inkml:trace>
  <inkml:trace contextRef="#ctx0" brushRef="#br0" timeOffset="31735.438">5461 12236 312 0,'-11'0'118'0,"4"0"-92"0,-3 9 6 15,6-9-2-15,-3 16-2 16,0 6 6-16,-3 12-6 16,-8 13-2-16,4 3-14 15,3 4-1-15,4-7 2 0,0 6-1 16,7 0 1-16,4 1-3 16,10-4-1-16,7-9-3 15,7-1 1-15,4-15-2 16,3-9 2-16,4-10 2 15,-11-12 2-15,4-13 1 16,-4-6 2-16,-3-6-3 0,-4-4-1 16,-10 1-6-16,-11-4-1 15,-4-6-1-15,-10 1 1 16,-14-1-7-16,0 15-1 16,-1 7-20-16,5 13-7 15,10 9-27-15,-1 9-10 16,12 4-8-16,3 12-3 15,7-3-15-15,7 9-5 16,0 1-1 0</inkml:trace>
  <inkml:trace contextRef="#ctx0" brushRef="#br0" timeOffset="32021.773">5676 12806 304 0,'14'0'112'0,"-3"-12"-87"0,3-1 26 0,-7 4 6 0,0-7-11 15,0 7-2-15,0-7-14 16,0 0-4-16,0-2-15 15,0-4 7-15,4-3 2 0,-4-10-8 16,0 1-2-16,7-4-2 16,7 10 0-16,4 3 0 15,3 6 0-15,8 13 0 16,-5 9 0-16,1 12-4 16,0 4-1-16,-4 3-1 15,-7-3 1-15,-3 6-2 16,-4-3 2-16,-3-3-18 15,-4 3-4-15,0-7-26 0,-4-2-12 16,1-4-7-16,-4 7-3 16,0-3-7-16,0-4-2 15,0 7-57 1</inkml:trace>
  <inkml:trace contextRef="#ctx0" brushRef="#br0" timeOffset="32876.499">5461 12515 216 0,'7'-10'82'0,"-3"7"-64"0,-1-6 15 0,1 3 2 15,-1-4-3-15,1 1 1 16,-1-1-10-16,1 1-1 16,-4 3-13-16,0 6 1 0,0 9 3 15,0 7-3-15,0 6 2 16,-4 3-3-16,1 0 2 16,-1 0-4-16,-3 0 1 15,0-3-3-15,0 3 0 16,0-6-6-16,3-7 1 15,1 4 0-15,-1-6 2 16,4-4-36-16,0 0-15 16,4-3-105-1</inkml:trace>
  <inkml:trace contextRef="#ctx0" brushRef="#br0" timeOffset="33566.204">4674 13054 256 0,'-7'-3'96'15,"7"-3"-75"-15,18 3 23 0,-8-4 5 0,5 7-9 16,2-3 2-16,4 3-7 16,11 0 1-16,-4 3-20 15,11-3 4-15,14 7 1 0,4-4 6 16,17-3 6-16,10 0-1 15,40-3 1-15,10-13-18 16,32 6-7-16,-4-2-3 16,-3 6-1-16,3 6-5 15,-21 3 1-15,-21 3 0 0,-35 0 2 16,-18-3-10 0,-21 7-2-16,-15-10-57 15,-10 0-23-15,-17-10-115 16</inkml:trace>
  <inkml:trace contextRef="#ctx0" brushRef="#br0" timeOffset="34529.377">11045 12565 260 0,'-3'-3'96'0,"3"0"-75"0,0 0 19 0,0 3 2 15,0 0-5-15,0 0 1 16,0 0-6-16,0 0 0 15,3 0-18-15,5 3 5 0,6 0 2 16,7-3 4-16,11 0 2 16,10-6-1-16,14-1-1 15,-3-2-10-15,0-1-2 16,0 4-5-16,0 3-3 16,-4 3 0-16,-3 0-1 15,-7 3 0-15,-11-3 0 16,-7 6-2-16,-3-6 1 15,-4 4 0-15,-3-4 1 0,-4-4-18 16,-7-2-7-16,0-3-28 16,0-1-9-16,-4 1-20 15,1 3-8-15,3 6-80 16</inkml:trace>
  <inkml:trace contextRef="#ctx0" brushRef="#br0" timeOffset="35322.903">12210 12217 224 0,'7'-13'85'0,"0"1"-66"0,0-7 16 0,-4 10 6 16,4-1 9-16,0-5 9 15,-3 5-8-15,0 1-1 16,-1 6-28-16,-3 3 5 0,4 3 3 15,-4 6-1-15,0 16 3 16,-4 10-9-16,-3 21-4 16,0 10-9-16,0 0-4 0,0-3-3 15,3-7-3 1,4-9-2-16,4-3 1 16,-1-3-17-16,1-10-8 0,-4-3-55 15,-7-3-24-15,-7 7-83 16</inkml:trace>
  <inkml:trace contextRef="#ctx0" brushRef="#br0" timeOffset="35622.718">11123 13035 348 0,'-39'10'132'0,"43"-4"-103"0,3 7 21 0,0-10 3 15,7 3-11-15,11 0 0 16,10 0-4-16,11-2-2 16,7 2-19-16,3-3 12 0,18 0 5 15,25 0-14-15,10 4-3 16,8-1-9-16,20 3-3 16,1 1-2-16,-4-4 0 15,0 3-2-15,-7 1 2 16,-17-1-9-16,-26 1-1 15,-17-1-42-15,-17-6-18 16,-19 0-45-16,-13 0-18 16,-25 4-51-16</inkml:trace>
  <inkml:trace contextRef="#ctx0" brushRef="#br0" timeOffset="36465.112">7927 14001 260 0,'-21'-60'99'0,"17"32"-77"0,-10-16 9 0,11 26-2 15,3-8 0-15,0-2 2 16,0 6 1-16,3-3 2 16,1 3-18-16,6 3 4 0,-6 1 3 15,-4 8-6-15,7 7 1 16,0 16 6-16,0 27 7 15,0 26-5-15,4 6-3 16,6 19-9-16,1 25-1 16,3 0-6-16,0 0-2 15,0 7-2-15,-3 2-3 0,0-9 3 16,-8-9 0-16,-3-4-4 16,-7-6 1-16,0-12-33 15,0-16-15-15,-3-19-53 16,6-28-23-16,1-13-48 15</inkml:trace>
  <inkml:trace contextRef="#ctx0" brushRef="#br0" timeOffset="36869.103">8354 14857 364 0,'-25'13'134'0,"18"-7"-104"0,-7-3 20 0,10-3 4 16,1 0-17-16,-4 0-1 16,0 0-10-16,0 0-4 15,7-3-12-15,-7-7 2 0,3 1 4 16,4-10-4-16,11-9 1 16,-1-10-6-16,11-12-2 15,11 3 0-15,7-16 1 16,3-6 1-16,1 7 1 15,-1 12-2-15,-3 15 1 16,0 19 0-16,3 29 3 16,7 12-1-16,-6 10 0 15,-8 15-5-15,-3 6-1 0,-4 19-1 16,-7-6-2-16,-7 0 3 16,-3-12 2-1,-4-7-11-15,0-12-3 0,0-10-36 16,4-13-13-16,6-11-25 15,8-17-11-15,7-18-53 16,6-10-23-16,5-9 41 16</inkml:trace>
  <inkml:trace contextRef="#ctx0" brushRef="#br0" timeOffset="37485.209">9610 14036 288 0,'-18'-16'107'0,"18"6"-83"0,-3-5 21 0,3 5 7 0,0-2-13 16,3-4-2-16,4-3-2 15,0 0 1-15,4 4-20 16,6 5 4-16,8 14 3 0,7 11 3 15,10 13 4-15,4 13-5 16,3 6-3-16,1 16-10 16,3 12-3-16,-4 0-1 15,0-9 2-15,1 0-1 16,-4-13 2-16,-4-9 0 16,-7 0 3-16,-10-9-5 15,-4-7-3-15,-10-3-1 16,-11-6 1-16,-11-3-1 0,-13-4 0 15,-8-6-1-15,-11-3 0 16,-9-6-5-16,-16-3 1 16,-9 0 0-16,3 0 0 15,10-1 0-15,4 1 0 16,4 0-5-16,-1 3-1 16,5 3-8-16,6 0-2 15,7 0-4-15,7 3-3 16,11-3-12-16,10 0-5 15,11 0-20-15,14-7-10 16,11-2-130 0</inkml:trace>
  <inkml:trace contextRef="#ctx0" brushRef="#br0" timeOffset="37785.437">9451 14829 340 0,'-28'0'129'0,"24"-3"-100"0,8 3 22 16,-4 0 5-16,10 0-8 16,8 0-1-16,7-7-7 15,6 7 0-15,12-6-22 0,20 0 5 0,18 0 4 16,4 2-13-16,0 4-5 15,10 7-5-15,-3-1-4 16,-4 3 1-16,-14 1-1 16,-11-4-27-16,-10-3-9 15,-7-3-42-15,-3 0-17 16,2-9-107 0</inkml:trace>
  <inkml:trace contextRef="#ctx0" brushRef="#br0" timeOffset="38296.497">11292 13913 280 0,'-7'-81'104'0,"18"34"-81"0,-15-3 34 0,8 31 10 16,3 0-6-16,0 0-2 16,0 3-17-16,0 16-8 15,0 10-20-15,-3 18 4 0,-4 35 5 16,0 6-10-16,-7 9-4 15,-4 16-6-15,-3 13-3 16,0-7 1-16,3-6 1 16,8-15-14-16,3-10-5 15,0 3-40-15,7-19-17 0,3-9-64 16,8-22-26-16,3-16 24 16</inkml:trace>
  <inkml:trace contextRef="#ctx0" brushRef="#br0" timeOffset="38746.462">11977 13728 460 0,'-4'-12'173'0,"4"9"-135"0,0 3 12 16,0 0-3-16,-3 0-28 16,-8 6-7-16,-6 6-6 15,-15 10-2-15,-11 13-2 16,-6 9-2-16,0 0 1 0,3-1-1 0,7-2 0 15,11 3-3-15,10-6 0 16,18-7-1-16,14-3 0 16,18-3 3-16,10-6 2 15,4-3-2-15,0-4 0 16,3-2 1-16,11-1 0 16,7 20 0-16,4 5 0 15,0 10 0-15,-4 0 2 16,-7 3-1-16,-11-3-1 15,-7 3 3-15,-6-6 2 16,-12-4 13-16,-10-2 6 16,-7-1-6-16,-10-3 0 15,-15-5-9-15,-13-8-1 16,-19-8-4-16,-13-1-3 0,-4-9 0 16,0-3-1-16,-11-6-11 15,-3-7-3-15,0 3-20 16,7-5-7-16,10-4-17 15,15 0-4-15,10-3-23 16,14 0-9-16,18-7-71 16</inkml:trace>
  <inkml:trace contextRef="#ctx0" brushRef="#br0" timeOffset="39060.846">11853 13756 296 0,'-28'-12'110'0,"21"6"-86"0,0-4 22 0,7 4 4 16,0 0-12-16,0-4 0 15,4 4-4-15,3-3 1 16,0 9-19-16,3 0 4 0,1 9 3 15,6 7-6-15,5 3 1 16,6-4-9-16,11-2-3 16,17-7-3-16,15-6 0 15,3-6-2-15,-7-4 2 16,-4 1-31-16,-3-4-11 0,-3 4-46 16,-1 0-21-16,-6 9-68 15</inkml:trace>
  <inkml:trace contextRef="#ctx0" brushRef="#br0" timeOffset="39932.083">13099 13465 300 0,'-22'-25'112'0,"12"15"-87"0,-8 1 11 0,8 0 0 16,-1 5-9-16,-7-2-1 15,1-3-12-15,-4-1-4 16,-8-5-6-16,-6-1 13 0,-11-6 5 15,-17-3-6-15,-8 6-4 16,-6-3-5-16,-19-3-2 16,-20 3 1-16,-4 3 1 15,-11 1 5-15,-20-1 3 16,3 9-4-16,-25 1-1 0,-7 9 2 16,-14 0 3-16,-14 0-6 15,-4 0-1-15,-7 0-2 16,-6-6-1-16,-1-1-3 15,-4-2 1-15,-2 0-4 16,2 2 0-16,-3 4 1 16,4 9 2-16,-11 7-1 15,4 6-1-15,-4 12 1 16,7 10-1-16,-3 15-3 16,17 13 2-16,-3-3 1 15,17 3 0-15,25-6 0 16,11 9 0-16,17 9-3 15,36 1 2-15,17 3-1 16,29-1 0-16,24 20 2 16,28 9 0-16,39 18 0 0,39 4 2 15,25 13-1-15,49-14-1 16,18-8 1-16,45-1 1 16,15 10 1-16,42-19 1 15,25-9 0-15,20-16 2 16,26-10 1-16,38-6 3 15,25-9-1-15,22-19 0 16,13-15-1-16,4-17 0 16,0-21-2-16,-4-19-1 15,-7-10-3-15,-7-18 1 16,1-19-7-16,-12-28 1 0,-48-7-4 16,-29-9 2-16,-64-22 1 15,-52-3-1-15,-64-10 4 16,-71-21 2-1,-55 3-7-15,-68-16-1 0,-64 9 2 16,-77 16 2-16,-39 13 0 16,-24 15 1-16,-29 22 2 15,14 26 0-15,1 27-14 16,17 17-3-16,10 24-70 16,36 25-31-16,21 1-73 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7:13.76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6445 678 172 0,'28'-22'66'0,"-3"10"-52"0,18-16 14 16,-26 9 3-16,4-3-5 16,0-6 2-16,-6-1 4 15,-5 4 2-15,-6 0-18 16,-11 6 2-16,-15 1 0 0,-27 2-2 0,-18 7 3 16,-11 9-6-16,-41 9-3 15,-19 10-5-15,-42 12-4 16,-7 4 2-1,-46 12 2-15,-7 22-4 0,-21 34-1 16,-7 7 4 0,14 34 5-16,21 13 8 0,39-4 4 15,60-37-2-15,74 66-1 16,57-3-10-16,66-19-3 16,57-25 14-16,64-22 8 15,52-22-1-15,36-26-1 16,10-14-11-16,25-33-4 15,3-30-4-15,-13-45 1 16,9-8-4-16,-41-14-2 16,-7-37 2-16,-43-9 0 0,-42-23-1 15,-39-21 1-15,-39-25-2 16,-46-7 2-16,-63-18-9 16,-70 2-1-16,-75 26 2 15,-49 44 2-15,-39 56-3 16,-36 47 2-16,-6 37-40 15,63 33-18-15,78 5-87 16,74-12-37-16,35-10 44 16</inkml:trace>
  <inkml:trace contextRef="#ctx0" brushRef="#br0" timeOffset="826.744">10545 562 252 0,'3'-25'96'0,"-3"6"-75"0,-7-6 10 0,3 7 1 16,-10-8-9-16,-14 1 1 15,-25 7-2-15,-21 8-2 16,-11 20-10-16,-31 15-2 0,-18 12-1 15,-21 13-1-15,-25 19-1 16,0 29 8-16,-25 14 3 16,11 23 8-16,0 28 2 15,14 7 0-15,39 21 1 0,53-19-6 16,60-5-3-16,60-14 1 16,56-18 0-16,53-22-4 15,53-25-1-15,35-29-6 16,18-12 0-16,32-34-1 15,3-26 1-15,-10-43-4 16,-8-10-3-16,-24-22 0 16,-42-28 1-16,-32-12 1 15,-36-29 1-15,-42-19-2 16,-42-34 1-16,-39-6-4 16,-56-4 0-16,-43 26-4 15,-53 37 1-15,-17 44-27 0,-35 26-11 16,10 46-45-16,21 22-20 15,42 25-78 1</inkml:trace>
  <inkml:trace contextRef="#ctx0" brushRef="#br0" timeOffset="1698.227">12305 2168 260 0,'-14'-54'99'0,"14"42"-77"0,7-10 22 16,-4 12 7-16,4-5-7 0,0 5 1 15,1 4-8-15,2 6 0 16,1 6-21-16,-4 10 6 0,0 25 5 16,0 22-11-16,-4 9-1 15,1 6-9-15,-4 10-2 16,0 9 0-16,3 3 2 16,5-12-5-16,-1-9-1 15,-4-20-40-15,1 4-18 16,-4-19-58-16,0-7-27 15,-11-8-4 1</inkml:trace>
  <inkml:trace contextRef="#ctx0" brushRef="#br0" timeOffset="1899.269">12016 2531 356 0,'17'10'134'0,"11"-10"-104"0,29 0 12 15,-22-3-4-15,15 0-15 16,3-4-3-16,3 1-11 16,4 0-4-16,-4 3-3 15,1 3-17-15,-11 3-5 0,-11 3-83 16,-14 10-109 0</inkml:trace>
  <inkml:trace contextRef="#ctx0" brushRef="#br0" timeOffset="2121.998">12785 2227 344 0,'-14'-47'129'0,"10"47"-100"0,4-6 20 0,0 6 4 16,4 6-9-16,-1 10-1 16,1 15-16-16,-1 13-6 15,4 6-12-15,-3-3-4 0,-1 10 1 16,1-4-3-16,-1 10-2 15,1 0 2-15,3-4 0 16,-4-12-34-16,4 0-17 16,1-12-41-16,-1-7-19 15,7-22-56 1</inkml:trace>
  <inkml:trace contextRef="#ctx0" brushRef="#br0" timeOffset="2523.445">13314 2080 352 0,'3'-25'132'0,"-6"25"-103"0,-1 6 18 16,1-3 4-16,-8 3-14 15,-6 4-1-15,-8 2-16 16,-10 13-7-16,-4 7-8 16,0-1-4-16,4 7 0 0,6-4-4 15,8 1 0-15,7-1 2 16,7 1 0-16,14-1-2 0,11-12 0 15,10 3-1-15,7-3 0 16,4-3 3-16,3 0 0 16,-3 6 1-16,0-6 0 15,0 6 0-15,3-6 0 16,1 6 0-16,-5-6 0 16,-6 6 19-16,-7-7 10 15,-8 1 1-15,-13 0 0 16,-11 0-9-16,-11 3-2 15,-6-6-11-15,-8 2-3 16,-14-2-3-16,-10-3-2 16,-8-4-2-16,4-6 1 15,4-9-39-15,10-10-15 16,7-9-46-16,7-9-18 16,15-1-63-1</inkml:trace>
  <inkml:trace contextRef="#ctx0" brushRef="#br0" timeOffset="2733.471">13166 2055 368 0,'0'-22'137'0,"14"19"-106"0,10 3 30 16,-9 0 7-16,9 3-22 16,8 0-6-16,3-3-17 15,15 0-7-15,13-3-9 16,11-3-5-16,0 2-1 0,-3-5-1 15,-11 0 0-15,-4 2-7 16,-10 4-3-16,-7 3-45 16,-11 3-21-16,-7 7-124 15</inkml:trace>
  <inkml:trace contextRef="#ctx0" brushRef="#br0" timeOffset="3033.706">12224 3325 384 0,'21'-22'143'0,"18"3"-112"0,21-6 19 0,-32 12-2 0,25-12-9 15,32 6 0-15,10-3-18 16,11-3-5-16,21 3-10 16,7-6-2-16,-4 6 2 0,8-3-3 15,-11 0-2-15,-18 3-47 16,-21 0-19-16,-14 10-88 16,-7-13-39-16,-7 6 49 15</inkml:trace>
  <inkml:trace contextRef="#ctx0" brushRef="#br0" timeOffset="4400.062">1464 2757 220 0,'-7'0'85'0,"7"0"-66"0,4 0 8 16,-4 0-2-16,7 3 2 0,0 4 6 15,3-7-5-15,4 3-2 16,7 3-14-16,8-6 6 0,2 0 2 15,15-6-4-15,7-4 1 16,0-2-8-16,4-7-1 16,-4 6-2-16,10-2-1 15,-14 12-3-15,-6 6-2 16,-8 6-63 0,-14 10-30-16,-10 9-55 15</inkml:trace>
  <inkml:trace contextRef="#ctx0" brushRef="#br0" timeOffset="4670.545">2268 2340 288 0,'-3'-50'107'0,"6"47"-83"0,-3 3 8 16,4 6 1-16,-1 7-8 15,4 12 3-15,1 6-7 16,-1 10-3-16,-4 6-10 16,1 16-3-16,-4 15-1 0,0 3-2 0,0 4 1 15,0-16-2-15,3 10 2 16,4-7-22 0,0-19-7-16,4-12-29 0,3-16-10 15,-3-16-72 1</inkml:trace>
  <inkml:trace contextRef="#ctx0" brushRef="#br0" timeOffset="5014.474">2392 2321 224 0,'7'-53'85'0,"0"47"-66"0,7 3 10 0,-7 3 2 15,11 3 1-15,10 6 3 16,14 10 0-16,4 12 1 0,4 7-19 15,2 9 12-15,-9 6 7 0,-8 16-2 16,-3 13 3-16,-15-4-10 16,-13-6-2-16,-11-6-10 15,-14 6-4-15,-18-18-6 16,0 5-4-16,0-15 2 16,-6-3 2-16,9-13-4 15,8 0-3-15,0-9 1 16,3-3 0-16,11-13-4 15,7-3 1-15,7-3-3 16,7-7 2-16,11-5 1 16,13-1 2-16,-2 3-32 15,6-5-12-15,4-1-50 16,3 9-21-16,-14 1-37 16</inkml:trace>
  <inkml:trace contextRef="#ctx0" brushRef="#br0" timeOffset="5270.404">3002 2710 356 0,'-21'-12'134'0,"14"5"-104"0,0 14 14 0,7-4-2 15,3 22-15-15,1 16-1 16,3 2-6-16,0 11-3 15,-3 24-9-15,-1 16-5 0,1 3 0 0,-1 1-2 16,1 2-1 0,6 3-10-16,1-9-4 15,3-15-26-15,-3-7-9 16,6-22-17-16,-3-19-4 0,4-9-74 16</inkml:trace>
  <inkml:trace contextRef="#ctx0" brushRef="#br0" timeOffset="5569.809">2925 2914 260 0,'-4'0'99'0,"8"12"-77"0,13 10 15 0,-3-12 3 16,15-1-5-16,13 1 2 15,0-10-5-15,8-7 0 16,6-5-18-16,-14-13 5 0,8-16 4 15,-8-15-6 1,-3 8-2-16,-11-2-4 0,-7 3-2 16,-21 10-1-16,-10-7 0 15,-15 9-4-15,-17 4-1 16,-22 9-3-16,-6 0-3 16,6 9-14-16,8 13-6 15,10 0-19-15,-4 10-6 16,12 6-13-16,6-4-4 15,-3 7-79 1</inkml:trace>
  <inkml:trace contextRef="#ctx0" brushRef="#br0" timeOffset="5839.216">1887 3400 292 0,'-14'19'110'0,"18"-7"-86"0,10 1 18 16,-7-7 3-16,7 0-4 15,7-3 2-15,29-3-8 0,27-6-4 16,18-6-17 0,40-13 2-16,9-4 2 0,18-2-8 15,11 6-3-15,-17 6-4 0,-12 10-3 16,1 9 1-16,-15 6 1 15,-17 0-54-15,-10 1-24 16,9-7-112 0</inkml:trace>
  <inkml:trace contextRef="#ctx0" brushRef="#br0" timeOffset="6456.942">3806 5513 300 0,'-24'-22'112'0,"27"19"-87"0,1-3 4 0,3 0-2 16,-4-1 2-16,8 1 6 0,7 0-5 16,3-4-3-16,14 7-15 15,14-3 6-15,15 6 2 0,7-3-6 16,10 3-3-16,14-6-6 16,14 12-2-16,-3-3 1 15,0 3 0 1,0-3-22-16,0 7-8 15,-22-4-58-15,-3 0-25 0,-17 4-49 16</inkml:trace>
  <inkml:trace contextRef="#ctx0" brushRef="#br0" timeOffset="6982.098">4953 4896 320 0,'-46'-29'121'0,"43"20"-95"0,3 0 18 0,7-1 2 16,7-2-14-16,21-7-1 16,14-6-5-16,11-4 1 15,18-8-15-15,17 2 9 0,8 1 2 16,-8 12 0-16,-7 9 0 16,-17 10 1-1,-11 13 0-15,-25 8-2 0,-14 20 1 16,-14 3-9-16,-14 3-3 15,-18-4-4-15,-10 8-2 16,-18-8-3-16,4 7-2 16,3 0 1-16,11 4-1 15,10-1-3-15,7 3 0 16,15-6-1-16,13-3 0 0,19 0 3 16,9-3 0-16,12-1-2 15,-1 4 2-15,11 3 1 16,4 10 2-16,3 5-1 15,-7-2-1-15,-4-7 5 16,-24-6 1-16,-11-3 2 16,-14-6 2-16,-18-1 1 15,-17 1 1-15,-11 0-6 16,-10-1-4-16,-11 4-1 16,-25 0 1-16,1-4-3 15,10-2-2-15,0-10-5 16,14-9 0-16,7-10-16 15,14-3-7-15,18-3-21 16,10-3-7-16,11-6-26 0,11-4-9 16,10 1-93-1</inkml:trace>
  <inkml:trace contextRef="#ctx0" brushRef="#br0" timeOffset="7267.38">6227 5520 420 0,'-4'-19'156'0,"4"16"-121"0,0-1 3 0,0 4-5 0,0 4-13 16,0 8 0-16,4 19 4 16,-4 26 5-16,0 12-16 15,-8 19-3-15,-2 31-2 16,-4 16-2-16,-11 25-1 15,4 3-3-15,-11-10 1 0,18 7-4 16,7-12-2-16,7-26-9 16,7-28-3-16,7-25-34 15,4-25-13-15,3-25-21 16,-7-26-8-16,7-21-72 16</inkml:trace>
  <inkml:trace contextRef="#ctx0" brushRef="#br0" timeOffset="7582.348">6167 5748 332 0,'-39'0'126'0,"35"19"-98"0,4 9 14 0,11-9 2 16,6 0-5-16,1 3 1 16,14-3-8-16,21 0-5 15,17-7-15-15,15-6 1 0,-4-9 3 16,11-9 1-16,3-13 1 15,-10-13-3 1,-15-9-1-16,-17-6 0 0,-25-4 2 16,-28 1-5-16,-31-1-1 15,-19-2-6-15,-24-7-1 16,-25 6-3-16,-6 13-1 16,6 19-1-16,7 19 0 15,15 15-14-15,17 7-6 0,14-1-33 16,32 10-15-16,14-3-18 15,17-3-6-15,22 2-75 16</inkml:trace>
  <inkml:trace contextRef="#ctx0" brushRef="#br0" timeOffset="8064.47">8689 4513 292 0,'-14'0'110'0,"17"0"-86"0,-3 0 9 0,0 0-3 15,0 0 10-15,0 0 7 16,0 0 2-16,-3 0 0 16,-4 9-27-16,-7 1 3 0,-4 15 2 15,-14 13-13-15,-21 15-2 16,-14 13-8-16,-3 3-1 0,-4 12 1 16,0 16 0-16,0 1 2 15,6-7 1 1,12-16 3-16,17-6 1 15,18-7-8-15,21-2-1 0,21-4-2 16,15-8 0-16,31-14 0 16,31-6 2-16,15-9-1 15,35-10-1-15,-3-2 1 16,3-4 1-16,-7-3-3 16,-17 3-2-16,-25 0-40 15,-29 0-17-15,-24 4-40 16,-21 2-14-16,-25 3-57 15</inkml:trace>
  <inkml:trace contextRef="#ctx0" brushRef="#br0" timeOffset="8302.257">7694 6231 332 0,'-39'50'126'0,"46"-40"-98"0,11 6 23 0,0-7 5 15,17 0-12-15,21 1-4 16,18-10-9-16,15 0-3 16,31-3-15-16,7-16-3 0,7-3-3 15,14-3-3-15,-11 0-3 16,-13 3 0-16,-15 3 1 16,-6 0-32-16,-8 7-14 0,-7-1-40 15,-7 4-15 1,-3-1-68-16</inkml:trace>
  <inkml:trace contextRef="#ctx0" brushRef="#br0" timeOffset="8979.959">10619 4463 220 0,'14'-47'82'0,"-4"19"-64"0,4-26 18 0,-7 29 4 16,1-3 3-16,-5 9 22 15,1 38-16 1,-4 12-26-16,-4 16 0 0,-7 35-2 16,1 18-9-16,-4 7-4 15,-4 18-5-15,4 10-3 16,0-9 1-16,3-10 1 15,4 0-10-15,4-10-4 16,6-9-58-16,8-15-26 16,14-16-57-1</inkml:trace>
  <inkml:trace contextRef="#ctx0" brushRef="#br0" timeOffset="9081.369">11635 4450 268 0,'102'-109'101'0,"-56"55"-78"0,3 1 24 16,-35 37 7-16</inkml:trace>
  <inkml:trace contextRef="#ctx0" brushRef="#br0" timeOffset="9566.726">11843 4218 585 0,'-32'22'67'0,"-21"0"-34"16,-3 10-7-16,-8-1-5 0,-10 3-16 15,-11 4-6-15,1 3 7 16,6 12 6-16,11 13-6 15,11 3-3-15,13-3-5 16,19-4-1-16,17-5 2 16,24-7 0-16,36-3 1 15,7 3 2-15,7 7-1 0,18 2-1 16,14 7 1-16,-1 0-1 16,-9 0 0-16,-12 0 2 15,-10 6-1-15,-10 0-1 16,-15-3 3-16,-14-10 0 15,-14-8 7-15,-10-14 6 16,-11 1-4-16,-14-16 1 16,-11-7-6-16,-18-8-2 15,-6-14-2-15,0-8 0 16,3-13-2-16,10-13 2 16,12-6-4-16,6-13 0 15,14-21-1-15,22-29 0 16,31-6 0-16,25-13 0 15,11-21 2-15,28 6 0 16,14-13-3-16,-4 3 2 0,-10 16-1 16,-14 16 0-16,-25 25 4 15,-32 22 1-15,-25 21-4 16,-24 26 1-16,-31 19-2 16,-30 12-2-16,-2 12-19 15,-1 11-8-15,8-5-44 16,10 5-16-16,14 2-98 15</inkml:trace>
  <inkml:trace contextRef="#ctx0" brushRef="#br0" timeOffset="10360.096">4304 6824 188 0,'-57'-6'71'0,"33"6"-55"0,-8-4 15 0,18 1 3 0,3 3 7 16,1 0 5-16,3-3-10 15,7 3-2-15,10-6-19 16,8-3 11-16,14-4 6 16,-8 4-1-16,54-23-1 0,31-9-5 15,18-6-2-15,39-3-6 16,25 3-2 0,10 10-7-16,3 5-3 0,8 7-2 15,-36 6 0-15,-13 10 0 16,-19 9 1-16,-27 0-2 15,-22 9-2-15,-24 1-13 16,-33-1-6-16,-17 7-50 16,-21 3-20-16,-14 3-86 15</inkml:trace>
  <inkml:trace contextRef="#ctx0" brushRef="#br0" timeOffset="10616.611">4082 7586 264 0,'-99'84'99'0,"85"-55"-77"0,7-4 18 0,14-16 4 16,10-3-3-16,26-6 2 15,10-6-12-15,21-13-4 16,21-15-16-16,21-10-7 0,1 3-2 15,3 0-2-15,-4 10 2 16,-17 6-21-16,-11 6-7 0,-28 4-71 16,-7 15-29-16,-25 0-8 15</inkml:trace>
  <inkml:trace contextRef="#ctx0" brushRef="#br0" timeOffset="11067.079">5112 6978 340 0,'17'-10'126'0,"12"10"-98"0,2 0 19 0,-13 0 0 16,10-6-14-16,18 3-4 16,3-4-6-16,4 4 0 15,-3 3-13-15,-11 0 5 0,-11 3 3 16,-18 13-2-16,-17 6 3 15,-14 19-10-15,-7 3-3 16,0-4-6-16,7 1-1 16,-1-9-1-16,12-7 0 15,6 3 0-15,11-6-2 16,15 0 3-16,2 0 0 16,11 3 1-16,4 6 2 15,4 16-3-15,-8 7 0 16,4-1 1-16,-4 0 0 15,-10-6 8-15,-4-3 5 16,-7-6 5-16,-7-4 3 16,-11-6-7-16,-13 1-3 0,-22-1-6 15,-32 3-2-15,1 13-1 16,-8 0 1-16,-10 3-4 16,-4 0 0-16,11-16-26 15,18-12-11-15,20-13-36 16,26-15-16-16,24-10-111 15</inkml:trace>
  <inkml:trace contextRef="#ctx0" brushRef="#br0" timeOffset="11561.835">10093 6375 260 0,'-35'-3'99'0,"35"0"-77"0,3 0-7 0,4 0-7 0,7-3 7 15,11-1 7-15,14 1 7 16,14-3 5-16,7-4-19 16,7-2 16-16,21-4 6 0,35-10-6 15,19-11-1-15,41 2-17 16,22-6-8-16,17 10-1 16,-10 2-1-16,-4 4-4 15,-32 9 1-15,-38 7-31 0,-29 6-14 16,-28 6-131-1</inkml:trace>
  <inkml:trace contextRef="#ctx0" brushRef="#br0" timeOffset="11800.871">10499 6952 312 0,'-14'7'115'0,"21"-4"-89"0,3-3 5 0,1-3-3 0,10-7-16 15,25-2-2-15,21-4-8 16,10-3-2-16,8-3 0 16,17-3 0-16,8-3 2 0,-11 9-19 15,-15 4-6-15,-10 5-120 16</inkml:trace>
  <inkml:trace contextRef="#ctx0" brushRef="#br0" timeOffset="12269.461">11434 6397 376 0,'-8'-25'143'0,"23"19"-112"0,13-6 5 0,-7 2-6 16,21 7-9-16,22-3-1 16,3 3-2-16,-4 3-1 15,-10 3-9-15,-10 12 6 0,-19 4 5 16,-17 6 1-16,-17 7 3 16,-26 12-9-16,-9 9-1 15,-1-3-7-15,7-6-4 16,11-6-4-16,10-7 1 15,15-6-1-15,17 0-2 16,14-3 3-16,14 3 0 16,4 0 1-16,0 3 2 15,-4 7-1-15,-6 6-1 0,-8 6 5 16,-7 3 4-16,-10 0 8 16,-8-3 7-1,-10-6-7-15,-11-4 1 0,-17-2-11 16,-18-4-2-16,-14-2-1 15,0-1 0-15,-3-3-5 16,-15-3 1-16,-7 6-29 16,4 0-13-16,10 4-29 15,4-1-13-15,4 3-19 16,6 4-6-16,4-3-49 16</inkml:trace>
  <inkml:trace contextRef="#ctx0" brushRef="#br0" timeOffset="12835.699">6981 9586 280 0,'68'-147'107'0,"-40"100"-83"0,7 9 13 0,-21 38 1 16,0-9-5-16,4 9 1 15,-8 12-4-15,1 23-1 16,3 28-16-16,-3 18 10 0,-4 38 4 16,0 22-8-16,-7 41-1 15,0 13-8-15,-4 30-4 16,1-11-3-16,-4 2 0 16,3-19-2-16,4-30-1 15,4-36 1-15,3-30-1 16,3-32-25-16,4-16-10 15,1-28-35-15,-1-25-16 16,3-34-80 0</inkml:trace>
  <inkml:trace contextRef="#ctx0" brushRef="#br0" timeOffset="13197.671">7038 9793 332 0,'-7'32'126'0,"10"-32"-98"0,1 25 8 16,3-13-2-16,7 7-7 16,7 6 2-16,7 0-5 15,18 0-1-15,11-12-12 16,17-10 4-16,3-9 3 0,1-10-2 16,-11-3 3-16,4-9-4 15,-4-3 1-15,-7-7-7 0,-14 0-1 16,-15-12-2-16,-24-19 1 15,-14 3 0-15,-24 0 3 16,-15 13-7-16,-35-13-2 16,-15 13-1-16,-20-7 2 15,-15 10-3-15,4 16-2 16,14 15-1-16,25 10 0 16,21 9-17-16,25 6-7 15,24 0-12-15,29 4-2 16,35-4-27-16,17 0-8 15,22 3-89 1</inkml:trace>
  <inkml:trace contextRef="#ctx0" brushRef="#br0" timeOffset="13767.308">9137 8881 268 0,'-14'-44'101'0,"17"25"-78"0,4-9 15 0,0 12 4 15,8 7-3-15,9 6 4 16,15 3-11-16,10 9-2 16,8 13-17-16,3 16 3 0,3 27 2 15,11 14-6-15,11 9 1 16,3 15-6-16,-7 13-2 15,-6-6-2-15,-8-13 0 16,-4-12 9-16,-14 2 4 16,-13-2 4-16,-15-10 0 15,-18-6-5-15,-13-9 1 0,-18-7-7 16,-29-9-3-16,-27 0-3 16,-12-9-3-16,-27-4 1 15,-11-6 1-15,3 0-3 16,-10-6 0-1,7-7 1-15,21-2 2 0,25-4-1 16,17-3-1-16,22-3-17 16,21-3-9-16,17-3-28 15,22-4-11-15,17-8-48 16,14-1-20-16,8 0-17 16</inkml:trace>
  <inkml:trace contextRef="#ctx0" brushRef="#br0" timeOffset="14142.891">8495 10665 316 0,'-35'3'121'0,"42"-3"-95"0,7 6 14 0,0-6-1 16,7 0-1-16,7 0 2 0,18 0-11 16,35-3-3-16,15 0-15 15,13 0 2-15,32 0 1 0,0 0-5 16,14 3-3-16,11 0-3 15,-14 0-3-15,0 3 1 16,3-3-1-16,-18-3 0 16,-17-1 2-16,-3 1-32 15,-8-3-14-15,-14 0-58 16,-14-1-22-16,-24-5-28 16</inkml:trace>
  <inkml:trace contextRef="#ctx0" brushRef="#br0" timeOffset="14834.346">11067 9574 300 0,'-39'28'112'0,"32"-19"-87"0,7 10 7 0,3-16-5 16,4 4-2-16,15-4 4 16,23-10-4-16,26-11-3 15,14-7-12-15,24-13 0 0,14 10 1 16,-3 9-6-16,-3 6-3 16,-1 10-1-16,-10 13 1 15,-18 5-1-15,-17 4-1 16,-15 0-43-16,-10 0-19 0,-7 12-46 15,-4-22-20-15,-3-9 14 16</inkml:trace>
  <inkml:trace contextRef="#ctx0" brushRef="#br0" timeOffset="15434.849">13349 8918 260 0,'21'-28'96'0,"-10"19"-75"0,-4-7 12 0,-4 10 2 0,1-4-8 16,-4-2 1 0,-4-4 0-16,1 1 2 15,-8-1-16-15,-3 0 5 0,-10 7 2 16,-12 6-3-16,-10 6 2 16,-10 6-7-16,-4 19 0 0,-4 16-4 15,-17 35 0 1,-14 12-3-16,-4 18 1 15,8 23 2-15,6 3 5 16,14 6-2-16,18 13 1 0,25-26-5 16,25-6 0-16,24-18-3 15,42-13 2-15,22-13-2 16,14-18 0-16,28-23-1 16,0-12 2-16,-4-31 1 15,11-13 1-15,-3-9 0 16,-22-16 0-16,-24-9 0 15,-25 3 0-15,-32-7 4 16,-46 1 3-16,-34 6-8 16,-37 3-4-16,-38 12-5 0,-17 13 1 15,-26 16-1-15,19 19-2 16,13 15-13-16,18 13-4 16,18-1-40-1,24-5-15-15,15-7-32 16,20-6-10-16,15-13-44 15</inkml:trace>
  <inkml:trace contextRef="#ctx0" brushRef="#br0" timeOffset="16183.278">12876 7978 280 0,'-81'-72'107'0,"7"53"-83"0,-42-3 6 16,63 12-1-16,-35-2-7 0,-32-1-1 15,-25 1-5 1,-28-1-2-16,-14 1-8 16,-17-4-2-16,-8-3 2 0,-14-9-1 15,-17-6 0-15,-1-1-3 16,-27 1 1-16,-8 15-2 0,-24 28 2 16,-40 23 9-16,-31 24 4 15,-24 22-3-15,-18 45-3 16,13 8-3-16,19 29-2 15,6 10-1-15,22-4 0 16,39 31 0-16,6 1 2 16,36 31-3-16,0 12-2 15,42 16-3-15,25 25 1 16,42 13 5-16,53-10 5 16,53 7 1-16,60-32 2 15,88 1-4-15,57-42-3 16,70-34 2-16,71-9 0 15,67-29 5-15,63-28 5 0,50-34-5 16,42-41 1-16,28-38 1 16,18-28 1-16,45-25-2 15,12-31 0-15,6-48-5 16,29-9-3-16,91-68 0 16,-81 11 1-16,-38-24-10 15,-54 3-4-15,-56-29-12 16,-56 7-2-16,-47-35 6 15,-73-9 7-15,-60 0 1 16,-61-25 3-16,-66-19 5 16,-85 10 2-16,-74 12 4 0,-71 12 1 15,-74 35-1-15,-91 54-1 16,-82 46-6 0,-84 57 1-16,-74 47-24 15,-43 50-10-15,18 50-72 16,56 19-32-16,61 6-32 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7:34.4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1302 685 252 0,'-25'9'93'0,"14"-9"-72"0,4 3 11 0,7-3 3 16,0 0-8-16,7-3-1 16,4-6-1-16,7-10 1 0,3 6-14 15,11-12 4-15,13 3 2 0,19-9-2 16,24-4 3-16,0 7-4 15,4 3 1-15,14 13-9 16,3 12-4 0,-3 0 0-16,-14 3 0 0,-7 6 1 15,-1 4 0-15,4-4-27 16,-14-6-11-16,-3 3-60 16,-22 4-25-16,-13 2-24 15</inkml:trace>
  <inkml:trace contextRef="#ctx0" brushRef="#br0" timeOffset="780.312">1270 738 236 0,'-7'0'90'0,"7"9"-70"0,3-2-7 0,1 2-8 16,0-9 4-16,3 0 5 15,7-9 3-15,0 2 1 16,14-12-9-16,7 1 10 0,29-14 4 16,35-2 2-16,17-10 0 0,46-9-6 15,39-7 1 1,29 4-5-16,55-7 1 0,22 13-3 15,21 3 2-15,-7 25-2 16,4 3 0-16,-43 19-1 16,-14 19 2-16,-42 25-9 15,-39 15-3-15,-28-5 0 16,-25 8 3-16,-18 1-2 16,-10 6 0-16,-21 6-3 15,-8-18-3-15,-6-7-27 16,-18-6-10-16,-7-10-42 15,0-15-17-15</inkml:trace>
  <inkml:trace contextRef="#ctx0" brushRef="#br0" timeOffset="1999.717">4036 3055 208 0,'24'-25'77'0,"-6"9"-60"0,0-3 10 15,-8 10 4-15,1 0-8 16,0-10 1-16,-4 3 0 16,3-3 2-16,-6-3-14 0,-4-6 4 0,-4 0 4 15,-6 3-2-15,-1 0 1 16,-7 6-1-16,-6 0 0 16,-8 13-3-16,0 12 1 15,-7 7-5 1,1 18-1-16,-1 4-4 0,-7 18-1 15,4-6-3-15,3 12-2 16,-4 14 3-16,15 2 0 16,11-12-1-16,13-4-2 15,11-12 3-15,11-6 0 16,6-7 1-16,8-15 2 16,0-9-1-16,3-10 2 15,8-13 0-15,2-18 3 16,1-16-3-16,-3-4-2 15,-5-2-2-15,-13 9-3 16,0 0 1-16,-8 7 1 0,-2 9 3 16,-1 6 4-16,-7 22 5 15,-4 9-6 1,-3 13-2-16,0 25-3 16,-3 19 0-16,-1 0-4 15,-6 0 0-15,3 3 3 16,-1 12 3-16,1 4-4 15,4-1-1-15,-1-21 0 16,4-7 0-16,4-5 0 16,3-11 0-16,0-5-38 15,0-13-14-15,4 0-16 16,-4-10-6-16,3-2-19 0,1-4-6 16,-1-9-22-1</inkml:trace>
  <inkml:trace contextRef="#ctx0" brushRef="#br0" timeOffset="2340.469">4858 3193 256 0,'3'-35'96'0,"1"20"-75"0,3 5 23 0,-7 1 7 0,0 9-12 16,-7 0-2-16,3 0-8 16,-3 19-1-1,-3 3-16-15,3 0 2 0,-8 28 0 0,-2 6-3 16,3 4-1-16,-7 3-4 16,-8 9-1-16,5 3-3 15,-1 3 1-15,4-18-2 16,3-10-1-16,-3-3 1 15,7-9-1-15,7-10-16 16,0-6-6-16,7-13-31 16,0-2-11-16,3-14-9 15,1-11-2-15,3-8-47 16</inkml:trace>
  <inkml:trace contextRef="#ctx0" brushRef="#br0" timeOffset="2598.962">4484 3064 288 0,'-11'13'107'0,"11"-7"-83"0,4 7 17 0,3-4 4 16,3 7-6-16,12 12-1 16,-1 13-10-16,3 6-3 15,5 3-14-15,2 6-4 0,5-2-1 16,-12 5 1-16,5 7 1 15,-1 0-7-15,4 0 0 16,-8-13 1-16,1-9 1 0,-4-6-32 16,0-10-15-16,0-6-31 15,1-6-11-15,-8-7-60 16</inkml:trace>
  <inkml:trace contextRef="#ctx0" brushRef="#br0" timeOffset="3063.536">5503 2989 260 0,'-7'-12'96'0,"11"12"-75"0,-1 0 21 0,4 0 6 0,8 3-11 16,-1 6 1-1,-4 23-6-15,8 11-2 0,-1 17-17 16,1 9 5-16,-4 3 5 0,0 0-14 16,4 7-5-16,-7 2-3 15,-4-2 1 1,0-4-1-16,0-13 2 0,-4-15-22 15,1 1-7-15,-4-20-49 16,-4-6-19-16,-6-3-59 16</inkml:trace>
  <inkml:trace contextRef="#ctx0" brushRef="#br0" timeOffset="3257.73">5288 3447 264 0,'-10'-6'99'0,"13"9"-77"0,11 9 18 0,0-9 2 16,15 1-9-16,16-4 0 16,15 0-14-16,4-4-4 15,-1-2-9-15,1 0-4 0,-1 0-1 16,-3 6-8-16,-3 0 0 16,-8 0-43-16,-3 0-17 15,-7 0-74 1</inkml:trace>
  <inkml:trace contextRef="#ctx0" brushRef="#br0" timeOffset="4790.738">6632 2980 216 0,'0'-10'82'0,"4"1"-64"0,-1-4 11 0,1 7 2 16,3-10-4-16,-4-2 2 16,1-7-3-16,-1-4-1 15,-3-5-14-15,0 2 9 0,0 11 3 0,0-8 4 16,-7 11 1-16,-7 5-7 16,-7 13 0-1,-11 9-8-15,-6 20 0 0,-8 8-6 16,0 7-2-16,4 19 2 15,-1 0 2-15,4 21 5 16,4 4 1-16,14 9-4 16,0-9 1-16,10 3-3 15,11 0 2-15,7 0-6 16,18-13-3-16,10-18 3 16,18-13 4-16,11-16-1 15,3-12 3-15,-4-16-6 16,8-15-3-16,3-26 3 0,-4-3 1 15,-17 0-2-15,-10 1-3 16,-22-1 6-16,-25 6 5 16,-20 4-6-16,-12 0-1 15,-6 12-5-15,-18 9-1 16,-7 10 1-16,-7 0 2 16,17 7-6-16,8-4-1 15,17 6-49-15,22 1-19 16,17-10-36-16,21 0-14 15,4-10-42 1</inkml:trace>
  <inkml:trace contextRef="#ctx0" brushRef="#br0" timeOffset="5584.018">7938 2923 244 0,'-22'-22'90'0,"19"10"-70"0,-1-13 17 0,4 15 4 0,0-8-2 15,0 2 1-15,4 0-10 16,-1 4-4-1,1 2-15-15,3 4 4 0,4 6 3 0,3 6 1 16,3 13 3-16,8 0 3 16,10 6 2-16,-3 19-8 15,14-10-4-15,17 4-2 16,11 3-1-16,1 6 0 16,-8 0 0-16,-11 0-4 15,-3-3-3-15,-11-10 0 16,-6 1 1-16,-12-7 3 15,-6-3 2-15,-8-6-1 0,-10-4 1 16,-3-2-6-16,-8-4-1 16,-6 1 0-16,-12 2 2 15,-13-8-3-15,-14 2 0 16,-8 0-1 0,1 0-2-16,-8 4 1 0,-6 2-1 15,-1-2 0-15,7-7 0 16,15 0 0-16,14-3 0 15,13-3-20-15,19 0-9 16,13-13-25-16,8 0-9 16,3 4-30-16,4 2-11 15,-4-2-66 1</inkml:trace>
  <inkml:trace contextRef="#ctx0" brushRef="#br0" timeOffset="5884.237">7542 3742 296 0,'-21'9'110'0,"28"-3"-86"0,-3 4 20 15,-1-7 2-15,8 3-4 16,3-3-1-16,7-3-5 15,11-3 0-15,21-6-20 16,24-7 6-16,12-3 2 0,13 7-4 0,18-7-1 16,0 13-9-1,-14 3-4-15,-8 3-6 0,-6 3 0 16,-7 0-11-16,-8 0-5 16,-2-3-65-16,-15 0-29 15,-18 0-78 1</inkml:trace>
  <inkml:trace contextRef="#ctx0" brushRef="#br0" timeOffset="6893.724">10008 2779 192 0,'18'-31'74'0,"-11"12"-58"0,4 0 16 0,-4 7 2 0,-4 2-8 15,1-9-1-15,-1 7-1 16,1-1 2-16,-4 4-14 16,0-7 9-16,0 7 5 0,-4-1-1 15,1 1 0-15,-8-7-5 16,-3 7-2-16,-11 9-4 16,-10 0 1-16,-7 0-6 15,-15 9-3-15,1 1 1 16,3 9 0-16,0 2-6 15,4 8 0-15,3 5 3 16,3 7 2-16,5 9 0 16,6-3 1-16,7 0 0 0,15 3 3 15,10-3-3-15,7 4 1 16,10-8-3-16,8-11 2 16,10-13-2-16,18-10 0 15,14-18 3-15,4-1 3 16,-4-18-4-16,-7-3-2 15,-4-13-2-15,-10-6 0 16,-11-4 2-16,-10 1 2 16,-7 9-1-16,-8 10 1 15,-6 5 0-15,-4 20 3 16,-7 18-3-16,0 23-2 16,-4 8-2-16,0 11 0 15,1 5 0-15,-1 13 1 16,1 16-2-16,3-4 1 15,0-2 2-15,3-10 2 16,4-13-3-16,0 0-3 0,4-9 0 16,3-6 1-16,0-9-1 15,0-7-1-15,0-6-10 16,-4-7-4-16,1-3-39 16,-1-9-16-16,1 0-28 15,-4 0-12-15,7 0-60 16</inkml:trace>
  <inkml:trace contextRef="#ctx0" brushRef="#br0" timeOffset="7267.577">10679 3005 236 0,'10'-16'90'0,"-6"16"-70"0,-1-9 26 0,-3 9 7 16,0 0-7-16,-3-3-2 16,-1 3-12-16,-3 0-3 15,-3 0-16-15,-5 9 3 0,1 7 4 0,-3 6-9 16,-4 9-1-1,-1 0-4-15,-2 16-1 0,-5-3-3 16,1 0 1-16,0 9-4 16,0-15-2-16,3 3 4 15,4-13 1 1,0-3-3-16,3 0 1 0,4-12-7 16,3-1 0-16,4-5-48 15,0 2-20-15,4-9-92 16</inkml:trace>
  <inkml:trace contextRef="#ctx0" brushRef="#br0" timeOffset="7510.779">10315 2933 288 0,'-14'-13'107'0,"18"16"-83"0,3 10 21 0,0-7 7 16,3 10-2-16,4 6 3 15,4 12-23-15,3 10-8 16,4 3-13-16,3 10-2 0,0-7 0 16,4-3-1-16,7-6-1 15,7-7-6-15,0-3 1 16,-4-5-44-16,0-5-20 16,-6-2-85-1,-1 0-67-15,-10-13 80 16</inkml:trace>
  <inkml:trace contextRef="#ctx0" brushRef="#br0" timeOffset="8018.515">11402 3064 228 0,'-14'-9'85'0,"10"3"-66"0,4 3 16 0,0-1 4 16,0 1-6-16,0 3 3 15,0 0 0-15,7 0-1 16,0 3-18-16,4 4 5 0,3-1 2 15,7 3-4-15,4-9 1 0,14 4-6 16,14-4 1-16,10 0-9 16,1 3-2-16,-4 0-3 15,-8 0 1 1,-9-3-2 0,-8 0-1-1,-7 0-35-15,-7 0-16 0,-6 0-23 16,-5 0-7-16</inkml:trace>
  <inkml:trace contextRef="#ctx0" brushRef="#br0" timeOffset="8752.735">12485 2600 196 0,'-4'-9'74'0,"4"3"-58"0,0-4 18 0,0 10 4 16,0-9-7-16,4 9 2 15,-4-10-4-15,0 4 0 16,0 0-16-16,0 3 12 0,0 3 5 15,-4 3-4-15,1 9-1 16,-4 7-8-16,-4 16 0 16,-3 9-4-16,3 3 0 15,1 3-3-15,3-9 1 16,3-7-2-16,8 1 2 16,6-7 3-16,8-6 3 15,14-7-5-15,7 1 1 16,10-13-8-16,0 0-3 15,1 1-1-15,-8-4 1 16,-7 0 1-16,-6-4 1 0,-5 1-7 16,-6 0 0-16,-4-6-32 15,-3 2-14 1,-4 1-13-16,0 0-4 16,-4 0-8-16,1-4-4 0,-1 4-52 15</inkml:trace>
  <inkml:trace contextRef="#ctx0" brushRef="#br0" timeOffset="9246.99">12922 2566 220 0,'4'0'85'0,"-4"-10"-66"0,0 1 14 0,0 3 2 16,0 0-3-16,0-4 1 16,0 1-3-16,0-1-1 15,0 1-16-15,0 3 5 0,0 2 5 16,0-5-1-16,0 9-1 16,0 0-7-16,0 0-4 15,0 0-1-15,0 0 1 16,0 0 1-16,0 0 3 15,0 0-1-15,0 9 0 16,-4 1 1-16,1 6 4 16,-1 6-4-16,1 9 0 0,-1 22-2 15,1 16 2-15,3 0-3 16,0 0-1-16,3 13-6 16,1-4-1-16,3 0-1 15,0-5-2-15,0-8 1 16,0-8 1-16,0-13-1 15,-4-4 2-15,1-11-2 16,0-4-1-16,-4-10 1 16,0-2 1-16,0-4-17 15,0-2-6-15,0-1-37 16,0-6-12-16,0 0-37 16,3-6-12-16,8-10-34 15</inkml:trace>
  <inkml:trace contextRef="#ctx0" brushRef="#br0" timeOffset="10581.254">10439 2234 236 0,'-7'-29'90'0,"3"14"-70"0,-6-4 13 0,2 9 1 0,-6-2-7 15,-14-1-1-15,-11-2-8 16,-10 5-1-16,-4-9-10 15,-7 10 5-15,-14 6 1 0,-11 6-2 16,-10 16-1-16,3 15 5 16,-10 29 2-16,-14 15 0 15,-1 26 0-15,4 31-3 16,4 9-1-16,7 32 1 16,31-7 4-16,39-12-6 15,36 3 1-15,35-13 3 0,52-19 4 16,22-24-6-1,39-19-3-15,3-20-2 0,15-21-1 16,9-31 2-16,-16-19 1 16,6-38-5-16,-7-16-2 15,-24-15 0-15,-18-13 0 16,-14-37 0-16,-25-10 0 16,-21 38-2-16,-43-95 1 15,-2 58-2-15,-90-73-1 16,-27 44-2-16,-39 28-1 15,-18 31 2-15,-6 29 0 16,2 25-10-16,33 22-5 16,31 6-45-16,25 9-18 0,28 7-124 15</inkml:trace>
  <inkml:trace contextRef="#ctx0" brushRef="#br0" timeOffset="11452.779">4456 2419 196 0,'21'-63'74'0,"-18"28"-58"0,-6-9 18 16,-1 26 4-16,-6 2-7 15,-8 7 2-15,-7-1-10 16,-13 4-2-16,-15 12-12 0,-18 16-1 15,-10 13-1-15,0 8-1 0,0 14 1 16,-18 2 2-16,-21 39 2 16,7 21 1-1,-14 25 2-15,-7 35 2 16,10 28 2-16,26 3-10 0,34-10-2 16,32-5 0-16,57-38 1 15,39-29 5-15,56-27 5 16,28-29 0-16,49-25-1 15,-13-29-2-15,24-36-1 16,-18-42-1-16,4-15 2 16,-3-25-5-16,-25-23-1 15,-18-5-2-15,-21-35 1 16,-25-7 0-16,-31-30 1 16,-36 5-4-16,-38-18-3 15,-54 15 0-15,-42 29-1 0,-35 34-3 16,-28 38 2-16,-4 41-1 15,-17 37-2-15,27 38-6 16,33 25-4-16,35-1-43 16,31 5-18-1,40 2-113-15</inkml:trace>
  <inkml:trace contextRef="#ctx0" brushRef="#br0" timeOffset="12765.125">9370 4319 268 0,'-32'-10'101'0,"29"7"-78"0,-1 3 24 15,4 0 5-15,4-9-12 16,3 2-3-16,7-2-4 15,3 0-1-15,8-1-17 0,3 10 2 0,4-9 3 16,0 6-9-16,3-4-1 16,0 7-4-16,1 7-1 15,-1-4-6 1,-3 6-1-16,-4 1-10 16,-3-1-3-16,-8 0-43 0,-3 1-17 15</inkml:trace>
  <inkml:trace contextRef="#ctx0" brushRef="#br0" timeOffset="13210.296">10093 4102 276 0,'4'-28'104'0,"-1"19"-81"0,1-4 31 0,-4 7 11 0,-4 0-20 16,1 2-5-16,-5 4-8 16,-2 0-1-16,-4 4-17 15,-4 5-1-15,0 7 0 0,1 15-3 16,-1 0 0-16,4 16-2 16,7-6 2-16,7-6-1 15,7-4 0-15,4-6-3 16,3-12 1-16,3-7-2 15,5-12 2-15,6-19-4 16,0-16 0-16,0 6-1 16,-3 4 1-16,-7 6 7 15,-8 6 5-15,-6 10-5 0,-11 12-3 16,-4 22-2-16,-3 9-1 16,0 7-5-1,3 0-1-15,4 0 1 0,4-1 0 16,-1-2-2-16,4 0 0 15,0-1-23-15,0-9-10 16,4-6-17 0,-1 4-4-16,4-14-23 0,4-9-7 15,6-9-74 1</inkml:trace>
  <inkml:trace contextRef="#ctx0" brushRef="#br0" timeOffset="13471.266">10615 4083 368 0,'4'-6'140'0,"-4"6"-109"0,0 3 24 16,0 0 4-16,-7 10-24 16,-4 9-5-16,0 6-12 15,-3 13-1-15,-3 0-10 16,-1-1-2-16,0 1-1 0,1 0-5 15,-1-7 1-15,4-2-2 16,0-1-2-16,3-6-39 16,4-6-17-16,0-6-42 0,4-4-16 15,-1 0-34 1</inkml:trace>
  <inkml:trace contextRef="#ctx0" brushRef="#br0" timeOffset="13651.844">10456 4036 368 0,'-7'-3'140'0,"7"10"-109"0,0 15 18 0,0-10-1 16,0 16-20-16,7 13-3 15,0 6-15-15,0 0-4 16,4 3-4-16,0-6-2 0,-1 3 1 16,1-3-30-16,-4 0-13 15,0-6-91-15,0 6-38 16,-7-13 33-1</inkml:trace>
  <inkml:trace contextRef="#ctx0" brushRef="#br0" timeOffset="14310.252">3228 4714 212 0,'-4'-10'82'0,"8"1"-64"0,3-4 20 16,-3 4 3-16,3 3-6 15,3-4 2-15,4 10-6 0,0 10 1 16,0-1-18-16,8 0 3 0,2 4 1 16,12-4-6-1,9 1-2-15,12-7-5 0,6-3-2 16,1-6-1-16,-4-4 1 15,-11-5-22-15,4 2-9 16,-14 4-134 0</inkml:trace>
  <inkml:trace contextRef="#ctx0" brushRef="#br0" timeOffset="14772.072">4209 4450 280 0,'14'-28'104'0,"-14"19"-81"0,-4-1 9 16,1 4 1-16,-8 6-8 16,-7 0 0-16,-3 0 2 15,-17 9 0-15,-1 1-14 16,0 5-1-16,4 7 1 0,-4 7-5 15,7 8 0-15,7 10-2 16,4 3 1-16,4-2-4 16,10-8 0-16,10-5 3 15,15-13 1-15,6-13-3 16,19-15-1-16,3-16 1 16,-1-13 0-16,-2-5 2 0,-4-1 3 15,-4 0 2-15,-14 10 3 16,-3-1 4-16,-8 14 3 15,-3 8-9 1,-7 16-4-16,-3 7-8 16,-4 12 0-16,-4 16 0 0,1 9 2 15,-1 3-1-15,4-6-1 16,0-3-6-16,3 3-4 16,1-9-32-16,3-7-15 15,3-3-25-15,1-6-10 16,6-9-67-1</inkml:trace>
  <inkml:trace contextRef="#ctx0" brushRef="#br0" timeOffset="15002.036">4600 4485 304 0,'25'-13'115'0,"-18"7"-89"0,4 12 8 15,-8-6-1-15,-3 7-1 16,-3 2 3-16,-12 7-11 15,-2 9-1-15,-4 12-14 16,-8 10-5-16,1 4-1 0,-7-1-2 16,3-3 2-16,4-7 0 15,7-2 1-15,0-7-5 16,-4-2 1-16,11-11-53 16,3-8-22-16,4 2-90 15</inkml:trace>
  <inkml:trace contextRef="#ctx0" brushRef="#br0" timeOffset="15230.833">4350 4406 296 0,'0'0'110'0,"7"0"-86"0,3 16 16 0,1-7 2 16,7 4-3-16,-1 6 1 15,1 6-8-15,0 9-5 16,-1 10-15-16,-3 6-8 0,0 1 0 15,-3-1-3-15,0-3 2 0,-4-10-7 16,-4 11 1-16,-3-17-39 16,-3-3-14-16,-4 3-23 15,-4-9-6-15,0 0-49 32</inkml:trace>
  <inkml:trace contextRef="#ctx0" brushRef="#br0" timeOffset="15522.752">3517 5168 288 0,'-28'19'107'0,"28"-13"-83"0,4 4 17 0,6-7 2 16,11 0-6-16,7-3 3 15,18-3-7-15,14-3-3 16,4-7-16-16,31 4 2 0,11-4 2 16,3-2-13-16,8 5-2 15,3 1 0-15,-11 2 0 16,-10 14-1-16,-15-4 1 16,-2 3-37-16,-22 4-17 15,-4-1-106 1,-7 0-77-16,-10-9 96 15</inkml:trace>
  <inkml:trace contextRef="#ctx0" brushRef="#br0" timeOffset="16109.667">10474 2180 212 0,'53'-125'79'0,"-28"84"-61"0,17-15 17 0,-21 27 3 0,4 4 4 16,-4 16 4-16,-10 21 0 16,-15 26 1-16,-14 22-26 15,-13 46-1-15,-19 26 1 0,-24 50-10 16,-21 28-1-16,0 19-4 15,-8 40 1-15,-10-27-4 16,1 24-2-16,13-40-3 16,21-10 1-16,15-27-34 15,13-30-15-15,19-33-31 16,9-29-15-16,12-28-39 16</inkml:trace>
  <inkml:trace contextRef="#ctx0" brushRef="#br0" timeOffset="16408.429">5115 2883 4 0,'53'-63'0'0</inkml:trace>
  <inkml:trace contextRef="#ctx0" brushRef="#br0" timeOffset="16665.112">5309 2171 200 0,'-3'-50'74'0,"-1"40"-58"0,1 10 29 0,-1 3 9 15,-3 29 9-15,-18 21 7 16,-13 25-21-16,-22 26-9 16,-11 40-23-16,1 29-2 0,-15 37 1 15,-10 34-8-15,-8 7-4 16,5 31-1-16,-1 0 0 16,-4-6-4-16,1 13-1 15,7-38-21-15,17-10-8 16,15-31-35-16,31-50-13 15,32-41-73 1</inkml:trace>
  <inkml:trace contextRef="#ctx0" brushRef="#br0" timeOffset="17398.776">6971 5921 208 0,'67'-57'77'0,"-32"17"-60"0,11-36 17 0,-25 42 4 15,7-13 2-15,1 3 3 16,-8 6 5-16,-11 7 5 16,-10 12-29-16,-7 10 0 0,-14 6-2 15,-18 12-1-15,-21 22-1 16,-10 20-2-16,-15 14 1 0,-7 14-6 16,-24 46-3-16,0 10 1 15,-1 28 0 1,1 19-5-16,6 15-2 0,19-5 4 15,41-32 5 1,40-26-5-16,38-17-2 0,18-30-1 16,39-21 1-16,17-34-1 15,14-23 0-15,18-18-3 16,-7-32 1-16,-7-28 0 16,-3-6 1-16,-15-1 0 15,-28 7 0-15,-28-6 0 16,-36-6 2-16,-27 5-3 15,-29 10 0-15,-39 23-3 0,-10 27-1 16,-21 35 1-16,-15 18 2 16,18 7-3-16,25 3 0 15,25-3-1-15,24-6-2 16,25-10-33-16,28-6-12 16,21-10-25-16,14 7-8 15,1-9-62 1,24-1-71-16,-7-9 72 15</inkml:trace>
  <inkml:trace contextRef="#ctx0" brushRef="#br0" timeOffset="18000.028">8544 5636 312 0,'0'-7'115'0,"7"7"-89"0,7 0 12 0,-3 0 1 16,3 3 1-16,4 7 3 15,6 9-4-15,19 18-1 16,6 13-21-16,8 13 1 16,-1 34 0-16,1 10-6 0,-8 0-2 15,-7-1-8 1,1 1-1-16,-5-13 10 0,-2-13 5 15,-5-15-6-15,-6-9-1 16,-4-17-1-16,-7-5 0 16,-7-7-2-16,-7-6-1 15,-10-3-1-15,-4-3 0 16,-7-4 0-16,-11-3 0 16,-18-5-2-16,-17 2-2 0,-10-6 1 15,-1-6-1-15,-14-1 0 16,-17-2 0-16,3-4 0 15,8 4 0 1,6 6-3-16,7 6 0 16,8 6 2-16,17 4 0 0,21-1-6 15,21 1 0-15,22-7-63 16,17-6-26-16,21-6-92 16,15-16-62-1,-5-9 110-15</inkml:trace>
  <inkml:trace contextRef="#ctx0" brushRef="#br0" timeOffset="18300.082">7888 7159 340 0,'-46'4'129'0,"46"-8"-100"0,11 8 9 0,-4-4-1 16,11 3 3-16,10 0 6 16,11 3-1-16,6 0 2 15,19 4-26-15,28-4 1 0,17-6 0 16,18 0-10-16,25-6-4 16,-1-4-3-16,8 4-1 15,-7 0-2-15,-18 3-2 16,-21 0-17-16,-14 3-9 15,-11-4-61-15,-11 1-26 0,-10-3-83 16</inkml:trace>
  <inkml:trace contextRef="#ctx0" brushRef="#br0" timeOffset="18824.97">9977 6206 252 0,'-36'-15'96'0,"26"15"-75"0,-4 9 21 0,10-3 3 0,4 4-3 15,7-1 1-15,11 4-3 16,6-7-1-16,12 0-21 16,27-3 3-16,29-6 0 0,3-3-9 15,11 0-4-15,7 6-5 16,-7 3-3-16,-18 3-4 15,-14 3-2-15,-14 1-46 16,-14 2-20-16,-7 1-38 16,-1-4-14-16,-2-9 0 15</inkml:trace>
  <inkml:trace contextRef="#ctx0" brushRef="#br0" timeOffset="19154.733">11451 5607 300 0,'11'-62'112'0,"-4"52"-87"0,-4 1 15 0,-3 9 1 16,-3 0-10-16,-8 9 2 16,-3 10-10-16,-7 15-4 15,-11 10-11-15,0 3-3 0,1-3-1 16,2 0 6-16,5-6 4 0,10 3-5 15,7-1-1-15,14-5 0 16,10 2 2-16,15 1-1 16,7-7 2-16,3-5-6 15,15-5-3-15,10-5-1 16,3-3 1-16,-3-7-1 16,-10-3-1-16,-11-3-26 15,-11-3-12-15,-10-3-58 16,-8-1-24-16,-13 1-36 15</inkml:trace>
  <inkml:trace contextRef="#ctx0" brushRef="#br0" timeOffset="19426.463">11977 5463 336 0,'-18'-16'126'0,"18"13"-98"0,0 16 21 0,0-7 2 15,0 10-2-15,0 12 3 16,-3 16-15-16,-1 19-8 16,-3 12-16-16,-4 22 0 0,-6 32 3 15,-4 2-10-15,0 29-4 16,-1-3 1-16,5-19 0 16,6 0-4-16,8-10 1 15,3-15-11-15,3-22-3 16,1-16-35-16,3-15-13 0,0-13-41 15,3-16-15 1,-3-18-38-16</inkml:trace>
  <inkml:trace contextRef="#ctx0" brushRef="#br0" timeOffset="22112.869">13279 4629 216 0,'-25'-25'82'0,"18"19"-64"0,0 3 13 0,7-1 3 15,0 4-11-15,0 4-4 16,3 2 3-16,4 3 2 16,4 4-12-16,10 2 11 0,7-8 6 15,22-7 2-15,31-7 4 16,21-8-10-16,22-7-6 16,27 0-8-16,-6 3-3 15,3 0-2-15,-10 10-1 16,-18-1-3-16,-22 10 1 15,-20 0-2-15,-18 0 2 16,-14 0-18-16,-14 0-6 16,-11 0-19-16,-14 7-5 15,-14-4-5-15,-14 3 1 16,-11-3-35-16,-7 13-13 0,-3 6-6 16</inkml:trace>
  <inkml:trace contextRef="#ctx0" brushRef="#br0" timeOffset="22398.032">13977 4598 220 0,'-3'-3'82'0,"3"3"-64"0,0 3 15 0,3 0 4 15,1 3-4-15,3 7 3 16,0 12-3-16,0 12 0 15,0 4-18 1,0 9 2-16,-7 4 3 0,-7 8-7 0,-4 20-2 16,-3-4-6-16,0-6-4 15,0 0 0-15,3-15-1 16,4-13 2-16,4-3 1 16,3-10-12-16,3-9-7 15,8-10-35-15,6-12-17 16,12 0-80-1</inkml:trace>
  <inkml:trace contextRef="#ctx0" brushRef="#br0" timeOffset="22713.964">14347 5341 280 0,'-3'0'104'0,"6"-3"-81"0,1-10 27 16,0 1 6-16,3-7-19 16,0-6-4-16,-4-7-8 15,-3-2-4-15,0-1-11 16,-3 1 2-16,-4-1 4 0,0 4-8 0,3 3-4 16,4 3-3-1,4 3-1-15,3 3-3 16,7 3 0-16,14 4 2 0,7 2 0 15,11 1 1-15,3-1 2 16,1 10-14-16,-4 0-5 16,-7 0-51-16,-4 7-20 15,-11-4-70 1</inkml:trace>
  <inkml:trace contextRef="#ctx0" brushRef="#br0" timeOffset="23043.539">14817 5015 292 0,'-4'-7'110'0,"-3"7"-86"0,4 7 7 0,3-7-4 0,-4 9-2 16,4 7 2-16,0 6-6 15,4 3 0-15,6-3-12 16,4 0 8-16,7-13 5 0,11-9 4 15,7-16 4-15,3-2-7 16,4-4-2-16,-11-3-8 16,-10 0 0-16,-11-1-8 15,-10 4-1-15,-11 4 0 16,-7 2 0-16,-4 0-24 16,0 4-12-16,4 2-25 15,4 4-12-15,3 3-7 16,7 3-1-16,7 3-53 15,7 3-32 1,7 4 75-16</inkml:trace>
  <inkml:trace contextRef="#ctx0" brushRef="#br0" timeOffset="23344.103">15236 5015 264 0,'8'0'99'0,"-1"6"-77"0,3-3 18 0,1-3 2 15,-1 0-5-15,4 0 1 16,8-9-2-16,6-1 0 15,7-9-19-15,0-6-6 0,1-3 0 16,-12-6-5-16,-10-1-1 16,-10 4 0-16,-15 6 1 15,-6 9-3-15,-8 22-2 16,-3 7-3-16,0 12-1 16,-1 6 2-16,5 1 0 15,6 15 1-15,11-3 0 16,11-4 4-16,17-11 2 0,28-14 0 15,29-15 1-15,3-6-4 16,7-10 0-16,4 4-17 16,-4-4-7-16,-10 7-48 15,-15 9-19-15,-10 6-76 16</inkml:trace>
  <inkml:trace contextRef="#ctx0" brushRef="#br0" timeOffset="24306.207">13801 6332 252 0,'3'-35'96'0,"4"16"-75"0,4-6 19 0,-4 13 4 16,0 2-3-16,0 10 0 0,0 16-7 16,0 15-4-16,-3 16-16 15,-4 32-2-15,0 12-1 16,0-4 5-16,0 1 4 15,-4-9 1-15,1-10-1 0,-1-10 1 16,1-15-1 0,-1-13-5-16,0-21-1 0,-3-10-8 15,4-13-2-15,3-12-2 16,0-12 1-16,3-26-2 16,4-16-1-16,8-11 1 15,-1-23-1-15,3-6-3 16,1 9 2-16,3 22-1 15,0 16 0-15,0 22-3 16,4 12 1-16,3 29 2 0,1 18 1 16,2 32 3-1,-2 9 3-15,-5 3 2 16,-3 10 1-16,-3 9-4 16,-4 13-1-16,-3-7-1 0,-1-9-2 15,-3 0-2-15,-3-22 1 16,-4-3-52-16,-4-9-22 15,-3-10-28-15,-7-7-10 16,-3-8-44 0</inkml:trace>
  <inkml:trace contextRef="#ctx0" brushRef="#br0" timeOffset="24476.729">13790 6479 320 0,'32'9'121'0,"-7"-5"-95"0,13-1 3 15,-13-6-6-15,14 3-15 16,10 0-2-16,4 0-17 16,-3 3-8-16,-8 3 10 15,-7 3-62-15,-3 7-24 0,-11 0-20 16</inkml:trace>
  <inkml:trace contextRef="#ctx0" brushRef="#br0" timeOffset="24701.515">14302 6228 316 0,'0'-56'118'0,"7"43"-92"0,-4 7 22 0,-3 6 4 15,7 6-13-15,0 7-2 16,0 15-15-16,0 6-4 16,-3 7-10-16,-1 6-3 0,1 6 1 15,-4 10-3-15,0 6 0 16,4-3-3-16,-1 0-3 15,1-13-36-15,-1-3-16 16,1-12-23-16,-1-10-7 16</inkml:trace>
  <inkml:trace contextRef="#ctx0" brushRef="#br0" timeOffset="24876.203">14594 5971 368 0,'11'-16'140'0,"0"16"-109"16,3 16 16-16,-7 0 0 0,0 24-19 16,0 17-4-16,-4 12-10 15,-3-3-1-15,0 9-8 16,-3 10-3-16,3 2 1 0,0-8-42 16,0-10-18-16,0-3-130 15</inkml:trace>
  <inkml:trace contextRef="#ctx0" brushRef="#br0" timeOffset="26707.079">15138 6093 316 0,'3'-9'121'0,"1"9"-95"0,-1-3 20 0,1-4 4 15,3 7-4-15,0 7 3 16,0 2-8-16,-3 13-2 16,3 13-22-16,-4 9-1 0,-3 3-2 15,0 3-7-15,0 6-2 16,0 7-5-16,4-4-1 15,-1-2-6-15,1-13 0 16,3-7-37-16,-4 1-13 16,1-16-24-16,-4-9-7 15,0-7-74-15</inkml:trace>
  <inkml:trace contextRef="#ctx0" brushRef="#br0" timeOffset="27186.673">15106 5855 316 0,'-11'-3'121'0,"15"0"-95"0,3 0 11 0,0-4-2 16,4 1 0-16,6-3 5 16,1-10-6-16,7 0-1 15,3 3-18-15,4 1 0 0,6 2-1 16,12 10-1-16,6 6 2 15,1 10 1-15,-4 5 2 16,-8 4 3-16,-9-3 2 16,-8 6-1-16,-10-3-2 15,-15 3-6-15,-14-3-4 16,-17 0-3-16,-11 6-2 16,-3 1-3-16,-4 2 1 15,4-3-4-15,0 0-2 16,6 1-1-16,8 2 3 15,7 0-2-15,7 1-1 16,10-4-2-16,4 0 1 16,7 4 5-16,7-4 2 0,4 0-3 15,7 0 1-15,7 0 0 16,3 4 2-16,0-1 3 16,-7 4 2-16,-7-1-3 15,-6-3-3-15,-5 1-20 16,-3-4-10-16,0-3-36 15,-3-3-14-15,3-6-29 16,0-7-10-16,4-3-46 16</inkml:trace>
  <inkml:trace contextRef="#ctx0" brushRef="#br0" timeOffset="27591.51">15702 6354 344 0,'-14'18'129'0,"18"-8"-100"0,3 9 2 0,0-13-3 15,7 0-6-15,3-3 2 16,5-3 9-16,-1-3 3 15,0-3-18-15,0-7 7 0,-3-2 3 16,-8-1-4-16,-3-3 0 16,-10 0-9-16,-4 1-2 15,-4 11-7-15,-3 4-4 0,0 9-4 16,-4 7 1-16,1 6-1 16,3 3-2-16,7 3 0 15,3 3 3 1,8 3-2-16,3-2 1 0,3-4 0 15,4-3 0-15,4-7-3 16,0-5 1-16,-1-7-51 16,4-3-23-16,1-10-48 15,-1 4-19-15,-4 0-2 16</inkml:trace>
  <inkml:trace contextRef="#ctx0" brushRef="#br0" timeOffset="27907.989">16129 6322 332 0,'-11'-6'126'0,"4"6"-98"0,-3-3 21 0,3 3 4 16,0 0-14-16,-4 3-2 15,-3 3-4-15,0 4-1 16,-4 2-17-16,1 4 0 0,2 3-1 16,5-1-3-16,6-2-1 15,4-3-6-15,11-7-1 16,3 0-1-16,7-6 1 15,0-6 0-15,1 0 1 16,-1-4 6-16,0 4 4 16,-3 3-5-16,-4 3-3 15,-4 3-3-15,1 3 0 16,-1 4-2-16,1-4-1 16,0 3-2-16,-1 1-1 15,1-1-31-15,-1-9-15 0,4 0-41 16,-3 0-18-16,0 0-78 15</inkml:trace>
  <inkml:trace contextRef="#ctx0" brushRef="#br0" timeOffset="28148.324">16351 5761 380 0,'-3'-35'143'0,"3"32"-112"0,3 3-8 15,4 10 84-15,0 9-34 16,0 6-18-16,0 3-14 16,1 13-26-16,-1 18-2 0,0 16 0 15,0 7-9-15,-4-4-2 16,1-9-2-16,-1 7 0 16,4-4-38-16,0-6-14 15,4-10-51-15,0-12-20 16,-1-13-69-1</inkml:trace>
  <inkml:trace contextRef="#ctx0" brushRef="#br0" timeOffset="29034.429">14549 7348 244 0,'0'-13'90'0,"3"4"-70"0,-3-7 17 0,4 10 2 15,-1-4-8-15,-3 1 2 16,4 3-8-16,-1-1-3 16,1-2-12-16,-1-4 7 0,1 4 3 15,3-1 5-15,0 7 2 16,0 6-1-16,4 13 1 15,-1 9 0-15,1 16 1 16,-4 19-15-16,0 15-6 16,0-3-4-16,0-6 0 15,0-10-2-15,0-2-1 16,0-11-2-16,-3-5-1 16,-1-7-36-16,1-5-16 15,-4-11-25-15,0-5-8 16,0-10-57-16,0 0-41 15,0-10 80-15</inkml:trace>
  <inkml:trace contextRef="#ctx0" brushRef="#br0" timeOffset="29274.081">14767 7156 376 0,'7'0'140'0,"0"13"-109"0,8 6 16 0,-5-7-2 16,1 1-3-16,-1 15 2 15,1 3-13-15,-1 7-7 16,5 9-13-16,-1 16-3 0,0-1-1 16,3 7-6-16,1-12 0 15,0-1-3-15,-4-9 0 16,0-9-33-16,0-7-15 16,-7-9-20-16,0-6-8 15,-7-7-36-15,0 1-18 16,-3-7 9-1</inkml:trace>
  <inkml:trace contextRef="#ctx0" brushRef="#br0" timeOffset="29573.763">14288 7479 264 0,'-25'13'101'0,"21"-13"-78"0,4 0 22 15,0 0 6-15,4 0-5 16,3-3 2-16,3-4-2 16,5 7 1-16,2-3-26 15,8 3 4-15,7 0-1 0,6 3-4 16,12-3-1-16,6 7-9 16,4-4-2-16,-3-3-4 15,3-10-3-15,7 1 2 16,7-10 0-16,3 0-23 15,-3-3-9-15,-10 4-46 16,-15-1-18-16,-10 6-208 16,-25 16 135-1</inkml:trace>
  <inkml:trace contextRef="#ctx0" brushRef="#br0" timeOffset="29844.004">14393 7771 288 0,'-24'15'110'0,"24"-15"-86"0,3 0 16 0,-3 0 2 0,7-6-3 16,7 0 4-16,8-7-4 16,9 4-2-16,12-10-20 15,10 3 7-15,3-2 6 0,-3 2-10 16,3 0-1-16,8 4-11 15,6-1-3-15,4 4-3 16,1-7 1 0,-12 4-29-16,-3-7-11 0,-4-6-44 15,-3-4-16-15,4 8-79 16</inkml:trace>
  <inkml:trace contextRef="#ctx0" brushRef="#br0" timeOffset="30151.868">15466 6927 340 0,'-11'-25'126'0,"15"16"-98"0,3-1 32 0,-7 10 9 16,0 0-24-16,0 0-5 16,-4 4-24-16,-3 5-8 15,-7 7-5-15,0 9-3 0,0 9 1 16,0 4-21-16,3-1-7 0,4 1-26 16,4-7-9-16,3-2-22 15,7-4-8-15,7 0-40 31</inkml:trace>
  <inkml:trace contextRef="#ctx0" brushRef="#br0" timeOffset="30535.2">15713 7203 340 0,'14'-31'129'0,"-7"18"-100"0,0 4 24 16,-7 9 5-16,0 0-17 15,0 0-1-15,-4 6-12 16,-3 7-3-16,-7 2-14 15,-3 4 4-15,-5 0 5 0,-2 6-7 0,-1-3 0 16,0 0-7-16,4-3-4 16,4 0-4-16,6 0 1 15,7-1-1-15,12 14 0 16,6-7 2-16,7 0 0 16,7 0-3-1,4-6 2-15,0 6 1 0,-1-6 2 16,-3-4 3-16,-3-2 2 15,-4-4 12-15,-7 4 5 16,-6-1-1-16,-8 4-2 16,-11 6-9-16,-10 0-5 15,-11 0-4-15,-10 0 0 16,-4 0-4-16,0-3 0 16,4-4-8-16,6-2-4 15,8-4-40-15,7-3-15 0,7-2-82 16,7-8-33-16,3-8 7 15</inkml:trace>
  <inkml:trace contextRef="#ctx0" brushRef="#br0" timeOffset="31390.712">16884 5476 340 0,'3'-29'126'0,"5"17"-98"15,-1-16 6-15,-4 12-6 0,-3-6-5 16,-3-6 1-16,-12-4 6 16,-6 4 4-16,-10 6-18 15,-15 0 2-15,-25 7 0 0,-21 5-2 16,-10 7 1-16,-32 6-1 16,-11 10 0-16,-24 6-4 15,-14 3-2-15,-11 3-4 16,-18 6 1-16,-10 0-4 15,-15 4-2-15,-27 6 0 16,10 12 1-16,-25 19-3 16,14 10 0-16,-6 5-1 15,20 14 0-15,4 33 6 0,39-8 2 16,18 31-2 0,20 6-1-16,26 6 3 0,24 22 3 15,35-6-2-15,29 16-2 16,38-22-5-16,43-7 0 15,35-9 4-15,56-25 2 16,46-25 4-16,64-25 1 16,74-25-1-16,67-20-1 15,53-14 1-15,35-23 4 16,18-34-6-16,3-29-2 16,-18-12-6-16,-9-19 0 15,-12-31-2-15,-24-9 0 16,-53-16 0-16,-25-19 0 0,-67-10-5 15,-46-31 0-15,-63-22-2 16,-78-9 3-16,-67-25-1 16,-92 19 2-16,-91 9-2 15,-81 40 0-15,-68 45 1 16,-45 47 4-16,-1 43-12 16,29 35-4-16,28 22-43 15,50 13-18-15,45 6-137 16</inkml:trace>
  <inkml:trace contextRef="#ctx0" brushRef="#br0" timeOffset="32771.864">1693 9313 300 0,'-14'19'112'0,"11"-12"-87"0,-1-1 11 16,4-6-2-16,4-6 1 15,3 2 3-15,7-2-9 0,7-19-5 16,7 3-14-16,11-25 0 0,0-19 3 16,31-6-3-16,22-3 0 15,10 3 5-15,22 0 4 16,17 6-3-1,-10 28 1-15,-15 26-6 0,-3 21 1 16,-14 13-5-16,-8 31-2 16,-20 19 0-16,-4 4-1 15,-18 2-2-15,1-18 1 16,-15-13-2-16,-3 6-1 16,-4-25-43-16,4-12-21 15,-8 3-94-15,1-19-38 16,0 9 49-1</inkml:trace>
  <inkml:trace contextRef="#ctx0" brushRef="#br0" timeOffset="33250.343">1563 9201 324 0,'7'34'121'0,"14"-43"-95"0,21 6 14 0,-20-1-1 16,9-5-10-16,12-13 0 16,10-16-7-16,7-15-2 15,28-10-11-15,18 1 6 0,10-14 4 16,36-21-8-16,10 0-3 16,39 6 3-16,7 3 5 15,36 13-6-15,27 6-1 16,8 13 4-16,14 12 1 15,24 19-7-15,-20 31-4 16,9 16 0-16,-27 28 0 16,-25 38-1-16,-39 12 1 0,-31 7-2 15,-25 21-1-15,-22 4 3 16,-13-22 0-16,-22-13-17 16,-14-12-5-16,-10-13-53 15,-8-22-20-15</inkml:trace>
  <inkml:trace contextRef="#ctx0" brushRef="#br0" timeOffset="34228.085">3634 11907 212 0,'-14'-60'79'0,"21"35"-61"0,7-10 17 0,-7 20 5 16,7-4-3-16,0-9 0 15,7 6-3-15,7-3-1 0,4 6-18 16,7 9 9-16,14 10 3 0,17 16 5 16,8 22 6-16,-4 34-8 15,-3 19-3-15,-15 9-7 16,-10 16 0-1,-14 0 0-15,-18-12 0 0,-14-10-5 16,-14-3 1-16,-18-4-7 16,-14-2-3-16,0-16-3 15,-7-16-3-15,7-15 3 16,11-16 0-16,-4-13-4 16,11-18-1-16,7-13-2 15,10-13 3-15,11-5-2 16,7-7-1-16,22-4 0 15,13-2 3-15,7 12-2 16,4 13 1-16,0 9 0 0,-14 19 0 16,0 10-31-16,3 9-15 15,-10-1-38-15,0-2-13 16,-1 3-80 0</inkml:trace>
  <inkml:trace contextRef="#ctx0" brushRef="#br0" timeOffset="34708.686">4872 11656 348 0,'0'-38'132'0,"3"29"-103"0,1 9 21 16,-4 0 1-16,0 9-15 15,-4 7-3-15,-10 6-13 16,-3 9-5-16,-5 7-8 15,-6 15-5-15,-7 3 1 0,3-2-4 16,4-1 0-16,7-9-1 16,14-6 0-16,10-4-3 15,11-3 1-15,11-2 0 16,7-7 2-16,14-7 1 16,3 1 1-16,22 0-3 0,-8 2 2 15,4 4 1-15,-10 3 0 16,-1 7 0-16,-14 15 2 15,-3 0 5-15,-3 0 6 16,-15-3 15-16,-11-7 7 16,-3 1-5-16,-10-7-1 15,-8-6-14-15,-6-3-4 16,-22-3-7-16,-11-9-3 16,-13 5 0-16,-4-2-1 15,0-4 0-15,0-6 0 16,-7-3-20-16,10-6-7 15,1-10-24-15,13-2-7 16,19-1-25-16,9-16-10 16,15-5-27-16,14-4-10 15,4 0 15-15</inkml:trace>
  <inkml:trace contextRef="#ctx0" brushRef="#br0" timeOffset="34932.557">4988 11515 384 0,'-28'3'143'0,"25"3"-112"0,-1 7 1 15,11-7-9-15,7 0-10 16,11 3 0-16,14-2 1 16,3-7 2-16,7-3-9 15,11-4 0-15,14 1 0 0,4 6-3 0,0 3-1 16,-8 10-17-16,-3 6-7 15,-7 6-56 1,0 3-25-16,0 19-57 16</inkml:trace>
  <inkml:trace contextRef="#ctx0" brushRef="#br0" timeOffset="35201.797">6188 11903 356 0,'-18'-25'132'0,"11"16"-103"0,0-1 25 0,0 10 4 16,-7 10-21-16,-7 6-6 0,-4 12-10 15,-7 9-1-15,-3 7-11 16,-7 10-1-16,-1 8-1 0,4 14-1 16,-3 8 1-16,7-2-6 15,3-7-1-15,4-9 0 16,7-10 0-1,7-9-27-15,3-12-11 0,7-16-63 16,4-13-18 0,4-12-11-16,-4-23-3 15</inkml:trace>
  <inkml:trace contextRef="#ctx0" brushRef="#br0" timeOffset="35400.581">5620 11894 336 0,'-11'-47'126'0,"15"47"-98"0,10 3 28 0,-4 6 4 16,12 17-19-16,-1 5-4 16,10 7-15-16,8 2-4 15,7 10-10-15,4 1-3 0,2 8 1 16,-9 10-3-16,-1 3-2 16,0-6-33-16,-10-9-16 15,3-7-36-15,-3-13-14 16,14 1-61-1</inkml:trace>
  <inkml:trace contextRef="#ctx0" brushRef="#br0" timeOffset="36208.091">7366 11740 320 0,'0'-28'121'0,"4"25"-95"0,3 0 18 0,0 3 2 15,3 3-3-15,4 10 2 16,0 8-8-16,-3 20-2 16,0 16-20-16,-4 5-5 0,-4 1 1 15,-3 0-9-15,0 6-1 16,0 6-1-16,0 3 0 15,4-5-29-15,3-17-10 16,0 0-23-16,3-15-9 16,1-13-21-16,3-9-9 15,7-9-26 1</inkml:trace>
  <inkml:trace contextRef="#ctx0" brushRef="#br0" timeOffset="36646.23">7786 11734 308 0,'35'-47'115'0,"-17"31"-89"0,3 1 30 16,-11 8 6-16,-2 1-12 15,-1 0-5-15,-7 6-8 16,0 6-1-16,-7 0-20 16,-11 7-7-16,-7 6-2 0,-3 6-4 15,3 9-2-15,-6 7 0 16,6 3-1-16,7 0-3 0,4 0 0 15,11-3-1-15,6-10 3 16,11 3 0 0,14-5 1-16,18-1 0 0,4-3 0 15,6-6 0-15,1 6 0 16,-1-6 0-16,0-1 2 16,4 1-3-16,0 0 0 15,-3 3 1-15,-8 0 2 16,-6-3 1-16,-12 6 1 15,-10 0 11-15,-17 0 5 16,-15 3-8-16,-17 0-2 16,-11-2-6-16,-3-1-3 15,-7 3-3-15,-8-6 1 16,-13 6-1-16,3-9 0 16,3-7-27-16,15-5-10 0,3-10-41 15,14-10-16-15,18-12-88 31</inkml:trace>
  <inkml:trace contextRef="#ctx0" brushRef="#br0" timeOffset="36886.314">7754 11753 420 0,'25'-3'156'0,"-4"-4"-121"0,32 4 3 0,-18-3-5 16,15 3-18-16,2-6-1 16,12-4-10-16,6 0-3 15,5 1-1-15,-8-1 2 0,-7 4 1 16,-11 3-6-16,-7-1-2 16,-6 1-60-16,-5 0-24 15,-2-7-89 1</inkml:trace>
  <inkml:trace contextRef="#ctx0" brushRef="#br0" timeOffset="41032.836">6537 12085 216 0,'-11'0'82'0,"1"3"-64"0,-1 1 15 0,8-4 2 0,-1 3 4 16,-3 0 3-16,4 0-5 16,-1-3 0-16,1 0-21 15,3 0 4-15,7 0 3 0,3 0 3 16,8 3 4-1,3 0-5-15,-3 0-1 0,6 7-7 16,1-1 0-16,0 1-6 16,3-1 1-16,-3-3-5 15,6-6 1 1,5-6-5-16,-1 3 0 0,-3-7-1 16,-8 1 1-16,-6 0-13 15,-11 2-6-15,-14 7-55 16,-4 10-24-16,4 5-94 15</inkml:trace>
  <inkml:trace contextRef="#ctx0" brushRef="#br0" timeOffset="41869.445">9278 11700 248 0,'-11'-26'93'0,"11"14"-72"0,4-4 14 0,0 7 2 0,3 6-8 16,3-4-2-16,4 4 2 16,7 6 4-16,4 7-18 15,3 12 7-15,4 12 5 0,0 16-9 16,3 10 0-16,0-4-1 15,4 7-2-15,7-10-1 16,3-9-1-16,1-6-1 16,-4-7 0-16,-4-9-2 15,-10 3 1-15,-11-12 7 16,-10 3 6-16,-15-7-9 16,-17-3-1-16,-14 1-8 15,-8-4-4-15,-6-3-1 16,-8 0-1-16,-6-3-3 15,-8-4 2-15,4 1 1 16,7 3 0-16,7 3-5 0,11 0-1 16,7 3-33-16,7 3-13 15,6 4-12-15,8-1-1 16,7 1-13-16,4 2-3 16,10 4-62-1</inkml:trace>
  <inkml:trace contextRef="#ctx0" brushRef="#br0" timeOffset="42124.351">8897 12524 252 0,'-18'10'93'0,"22"-10"-72"0,14 0 25 0,-4 0 7 0,10-10-3 16,12 1 3-16,10-1-10 15,21 1-2-15,21-7-23 16,7 1-2-16,4-1 1 0,14 3-7 16,0 7-3-16,-11 3-2 15,-10 3 1-15,-8 0-25 16,1 0-12-16,-7-3-48 16,-4 0-20-16,-14 0-65 15</inkml:trace>
  <inkml:trace contextRef="#ctx0" brushRef="#br0" timeOffset="42890.412">10880 11373 280 0,'-14'-28'104'0,"10"22"-81"0,1-3 12 0,6 2-2 16,4 1-12-16,7-3-1 15,7-1-4-15,4-2 0 16,10-1-8-16,18 4 8 0,18 6 6 15,6 12 4-15,5 22 2 16,-8 26-2-16,-7 9-1 16,-18 3 1-16,-21 6 3 15,-17 10-4-15,-15 2-3 16,-17-2-8-16,-21-3-4 16,-18-14-8-16,-4-8-1 15,4-10 1-15,0-15 1 16,18-1-1-16,0-15-2 0,6-6-2 15,8-10-1-15,14-6-1 16,11-7 0-16,6-2 0 16,15-4 0-16,17-3 0 15,14 10 3-15,8-1 0 16,-1 10 1-16,-6 10-20 16,-8-1-9-16,-7 1-40 15,-3-1-19-15,-4 0-81 16</inkml:trace>
  <inkml:trace contextRef="#ctx0" brushRef="#br0" timeOffset="43340.337">12002 11295 388 0,'3'-16'145'0,"-3"16"-112"0,-3 7 1 0,-1-1-5 15,-7 10-11-15,-10 12-1 16,-14 13-7-16,-14 6-4 16,-8 0-3-16,1-3 0 0,6-4 0 15,11-5-6-15,11-7 0 16,11 0-1-16,13-6-1 16,18-3 4-16,14-3 0 0,11-4 1 15,7-2 0 1,0 8 0-16,0-2 0 15,0 3 0-15,3 6 0 16,4 10 0-16,0 5 2 0,0-2 8 16,-7-4 5-16,-8-5 10 15,-9-4 7-15,-8-6-2 16,-11-4 0-16,-13-2-13 16,-18-1-5-16,-11-2-10 15,-7-1-1-15,-3 1 1 16,-8-1 3-16,-9-3-9 15,-9-3-2-15,1-3-19 16,7-6-9-16,11-3-26 16,14-7-10-16,10-6-36 0,18-12-13 15,11 2-31 1</inkml:trace>
  <inkml:trace contextRef="#ctx0" brushRef="#br0" timeOffset="43566.046">11885 11270 364 0,'-18'0'137'0,"22"0"-106"0,0 6 4 0,3-3-6 16,7 4-11-16,7-4 2 16,11-3-7-16,21-6-3 0,17-1-5 15,8-2-4-15,-4 3 2 0,-4-4-2 16,-3 10-1-16,-3 6-13 15,-1 4-4 1,-10 6-57-16,-3 9-24 0,-8 3-56 16</inkml:trace>
  <inkml:trace contextRef="#ctx0" brushRef="#br0" timeOffset="44587.382">13032 11637 232 0,'21'-19'88'0,"-7"16"-69"0,0-6 19 16,-7 2 4-16,0 7 4 15,-7 0 7-15,0 0-9 16,-7 0-2-16,-7 10-24 0,-7 8-2 16,-7 4 1-16,-4 7-7 0,-7 2-3 15,-10 10-4-15,-8 6-3 16,1 3 1-16,3-3-1 15,7-9 0-15,7-7 0 16,11-9-33-16,7-3-15 16,3-4-29-16,4-11-10 15,10-4-54 1</inkml:trace>
  <inkml:trace contextRef="#ctx0" brushRef="#br0" timeOffset="44781.718">12626 11571 312 0,'3'-38'115'0,"5"32"-89"0,9 3 16 0,-6 6 2 0,6 10-11 16,8 5 0-16,0 8-16 15,3 5-5-15,0 7-8 16,-3 9-3-16,0 6 0 0,-1 3 1 16,-3-6 1-16,1 7-15 15,-1-13-4-15,3-10-47 16,1-9-21-16,3-9-67 15</inkml:trace>
  <inkml:trace contextRef="#ctx0" brushRef="#br0" timeOffset="44990.264">13226 11750 356 0,'-7'3'132'0,"21"3"-103"0,17-3 5 0,-9-3-3 15,6-3-18-15,14-3-4 16,11-4-6-16,7-2 0 16,4 3-2-16,-8-1-5 0,-3 4-2 15,-7 0-35-15,-4 6-15 16,-10 0-18-16,0 3-6 16,-1 6-37-1</inkml:trace>
  <inkml:trace contextRef="#ctx0" brushRef="#br0" timeOffset="45290.346">14242 11198 316 0,'-11'-47'118'0,"15"25"-92"0,3-9 17 16,0 21 3-16,0 7-18 15,3 6-6-15,1 7 0 16,0 8 0-16,-1 17-11 16,-3 6 7-16,0 18 2 0,-7 13-4 15,0 4-1-15,-3-1-9 16,-1 0-2-16,1 3-2 0,-1 1-2 16,1-4-17-16,-1-9-9 15,4-10-22-15,0-15-7 16,4-10-26-16,3-12-11 15,7-9-46 1</inkml:trace>
  <inkml:trace contextRef="#ctx0" brushRef="#br0" timeOffset="45712.618">14933 11182 288 0,'7'-19'107'0,"-7"19"-83"0,-7 0 15 0,0 4 1 0,-4 2-2 15,-3 6 4-15,-3 1-3 16,-4 3-2-16,-4 12-20 16,-3 13 1-16,-8 15 0 0,-2 13 3 15,2 3 2-15,5 3-4 16,2 13 1-16,15 3-11 15,21-3-5-15,14-13-3 16,11-9-1-16,3-16 0 16,11-12 2-16,14-13 1 15,7-13 3-15,0-15-1 16,-7-12 0-16,-14 2-1 0,-14-25 0 16,-18-6 9-16,-21 1 6 15,-25-1-10-15,-14 0-5 16,-10 9-2-16,-8 10-2 15,-3 3-9-15,7 13-2 16,11-1-38-16,14 10-16 16,14 0-81-16,6 16-35 15,5-3 17 1</inkml:trace>
  <inkml:trace contextRef="#ctx0" brushRef="#br0" timeOffset="46673.925">11038 12694 252 0,'-17'3'93'0,"13"-3"-72"0,-3 3 16 0,7-3 2 16,0 0-12-16,0 0 14 16,4 3-7-16,3 0-19 15,3 0 3-15,4 0 0 0,8-3-6 16,9-3 1-16,15 0-6 16,11-3-2-16,-1 3-2 15,1-4-3 1,-8 1-32-16,-3 3-14 0,-11 0-81 31,-7 6-74-31,-3 0 68 0</inkml:trace>
  <inkml:trace contextRef="#ctx0" brushRef="#br0" timeOffset="47008.042">11546 12493 264 0,'-7'-10'99'0,"11"7"-77"0,3 3 13 0,4 0 3 15,3 3-2-15,7 4 0 16,4 5 5-16,6 7 3 16,1 3-23-16,-7 13 8 0,-11-1 2 15,-14 13-3-15,-14 3 0 16,-11 7-9-16,-3-7-1 16,3-6-9-16,-3-13-1 15,10-3-4-15,-3-6-3 16,3-9 0-16,4-4 1 15,4-3-3-15,-1-2 0 16,4-1-4-16,4-3-1 16,3 0-11-16,3 0-1 15,4-3-15-15,7-4-7 16,4-5-25-16,10-7-11 0,7-6-10 16,1-3-2-16,2-4-38 15</inkml:trace>
  <inkml:trace contextRef="#ctx0" brushRef="#br0" timeOffset="47394.229">11949 12615 236 0,'14'-25'90'0,"-7"13"-70"0,0-4 13 16,-4 10 1-16,1-7 2 15,-1 10 3-15,1-3 1 16,-4 6 0-16,0 0-22 16,-4 6-2-16,-3 3 1 0,-3 4 2 15,-4 3 1-15,-4 2-9 0,-3-2-4 16,3 3-4-16,4-10-3 15,4 7-2-15,6-7 1 16,8 1-1-16,6-1 0 16,4-3 0-16,4 1 0 15,-1-1 2-15,5 0 0 16,-1 4 0-16,4 2 0 16,-1 4 0-16,1 3 0 15,-4-1 8-15,-3 8 5 16,-4-8 7-16,0-2 2 15,-3-3-5-15,-4-1 0 16,-7-2-4-16,-7-1 0 16,-8-6-5-16,-2 6-3 15,-8 1-7-15,0-1-1 0,1 1-26 16,-5-10-8-16,5 0-19 16,3 0-5-16,6-10-18 15,8-9-5-15,4 7-63 16</inkml:trace>
  <inkml:trace contextRef="#ctx0" brushRef="#br0" timeOffset="47635.012">11963 12505 296 0,'-18'-9'112'0,"15"9"-87"0,3 6 15 15,0-6 1-15,3 3-12 16,1 7 0-16,3-1-5 0,0 1-3 15,3-4-11-15,8-3-2 0,3-3 2 16,4 0-6-16,3-9 0 16,4 5 0-16,0-2 0 15,-4-3-9-15,-4 9-2 16,-2 0-36-16,-5 0-16 16,1 6-21-16,0-3-6 15,-4-6-41 1</inkml:trace>
  <inkml:trace contextRef="#ctx0" brushRef="#br0" timeOffset="48016.562">12665 12603 348 0,'3'-16'129'0,"1"13"-100"0,-4 0 11 0,0 3 0 16,-4 0-13-16,-3 3-1 15,-3 3-11-15,-8 3-2 16,-3 4-7 0,-4 6-4-16,0 0-1 0,4 6-1 0,0 0 0 15,0 3-9-15,0-3-2 16,3-3-45-16,0-3-20 16,8-3-85-1,3-4-41-15,7-6 104 16</inkml:trace>
  <inkml:trace contextRef="#ctx0" brushRef="#br0" timeOffset="48189.453">12506 12515 304 0,'0'-13'115'0,"0"16"-89"0,7 13 16 0,-3-7 4 0,-1 10-23 16,4 6-7-16,0 7-10 15,0 2-3-15,0 7-1 16,0 0-2-16,4 3 1 0,-4 3-6 15,0-7 1-15,0-2-44 16,-7-10-21-16,0 4-74 16</inkml:trace>
  <inkml:trace contextRef="#ctx0" brushRef="#br0" timeOffset="48489.292">11130 13198 320 0,'18'-3'121'0,"17"-3"-95"0,36-3 16 0,-29 5 1 15,14-2-9-15,26-3 3 16,23-1-12-16,5-2-3 15,17-1-13-15,10 1-3 0,-6-1-2 16,-11 4-2-16,0 2 1 16,-7 1-4-16,-8 0 0 15,-20 0-32-15,-14-1-13 16,-18 1-63-16,-15-3-27 16,-23-4-2-16</inkml:trace>
  <inkml:trace contextRef="#ctx0" brushRef="#br0" timeOffset="49451.068">12220 10753 208 0,'4'-22'79'0,"-8"12"-61"0,-3-2 10 0,0 5 3 15,-7-2-6-15,-7 6 3 16,-7 0-7-16,-8 3-1 16,-10 3-11-16,-13 0 3 0,-23 6 2 15,-9 10-1-15,-1 0 2 16,-7 0-4-16,-14 12-1 15,4 13 0-15,7 16 4 16,-1 9 1-16,-10 15 3 16,4 36-4-16,14 8 2 15,21 10-9-15,28 13-2 16,42-20 1-16,50-24 1 16,39-22 5-16,56-26 3 15,53-21-6-15,21-23-1 16,36-21-2-16,3-13 1 0,-4-9-2 15,-14-16 2-15,-10 0 2 16,-39-3 2-16,-21 3-3 16,-25-3-3-16,-24-6 4 15,-33-10 2-15,-34-6-4 16,-40 3-2-16,-31-2-2 16,-46-8-3-16,-35-18-4 15,-43-9 0-15,-21 6-11 16,-17 9-3-16,-1 25 0 15,4 19 3-15,11 25-9 16,21 10-2-16,32 15-35 16,24 4-15-16,28 2-90 15</inkml:trace>
  <inkml:trace contextRef="#ctx0" brushRef="#br0" timeOffset="50306.418">5112 11229 276 0,'10'-75'104'0,"-10"19"-81"0,0-42 7 0,-3 51-1 15,-4 3-5-15,-11-9 3 16,-14 0-2-16,-10 3 0 16,-14 9-14-16,-11 22 0 0,-39 19 2 15,-7 28-1-15,-21 29 3 0,-25 40-6 16,-3 19-3-16,-25 53-3 15,-4 19-3-15,61-56 3 16,-82 150 0-16,50-6 1 16,49-6 2-16,56-44-8 15,61-10 0-15,49-31 6 16,67-35 5-16,49-34 0 16,46-34 2-16,50-38-4 15,31-47-2-15,-10-35 4 16,28-21 4-16,-21-36 4 15,-14-21 4-15,-29 0-9 16,-21-28-2-16,-35-6-2 16,-45-4 0-16,-26-25-2 15,-35-2 1-15,-21-26-2 16,-21-4 0-16,-18-2-3 0,-14 19 1 16,-35 15-2-16,-39 35-1 15,-31 37-2-15,-47 48 1 16,-28 43-17-16,-42 38-8 15,10 41-59-15,1 28-27 16,42 3-79 0</inkml:trace>
  <inkml:trace contextRef="#ctx0" brushRef="#br0" timeOffset="50748.751">3821 13593 304 0,'-7'-9'115'0,"10"6"-89"0,8-3 23 0,-4-4 4 15,7 7-15-15,14-6-2 16,14-7-21-16,15 0-7 16,10-6-5-16,-7 0 0 0,0 4 0 15,-11 5-21-15,-3 7-10 16,-7 6-48-16,-7 15-21 16,-4-2-48-1</inkml:trace>
  <inkml:trace contextRef="#ctx0" brushRef="#br0" timeOffset="51116.523">4413 13277 304 0,'-17'-54'112'0,"17"32"-87"0,7-9 15 16,3 22 1-16,1-10-17 16,14 6-1-16,13 1 2 15,15 6 4-15,-3 9-16 16,3 12 6-16,-15 14 2 0,-2 21 6 15,-12 16 6-15,-6 3-9 16,-7 0-5-16,-18-7-4 16,-8-2 0-16,-13-4-6 15,-7-2-3-15,-4-11-1 16,-7-8-1-16,7-10-2 0,11-9 1 16,-4-10-2-16,11-6-1 15,7-6-4-15,11-7-2 16,10-2 0-16,7-1 2 15,7 3-1-15,11-2 4 16,-4 5 0-16,4 7 1 16,-4-3-18-16,4 3-8 15,-8 3-37-15,8-7-17 16,0-2-64-16,10 3-28 16,-3-13 42-1</inkml:trace>
  <inkml:trace contextRef="#ctx0" brushRef="#br0" timeOffset="51520.715">5186 13217 368 0,'-7'-25'140'0,"7"13"-109"0,0-7 24 0,0 9 4 0,0 1-24 16,0-1-7-16,0 4-13 16,0 3-5-16,-4 6-5 15,-3 3-4-15,0 4 0 0,-7 9-4 16,-4 9 2-16,4 0 1 15,0 4 2-15,4-4-3 16,6 6-2-16,4-6 2 16,7-2 0-16,7-1-2 15,4-13 0-15,10 4 2 16,-3-4 0-16,3-2 1 0,4 9 2 16,10-4-3-16,-3 1 0 15,3 0 10-15,1-4 5 16,-15 4 5-16,-4-4 3 15,-6-2-3 1,-11 5 0-16,-10-2-8 0,-15 0-4 16,-10-1-4-16,0 1 0 15,-11-4-4-15,0 0-2 16,4-2-18-16,-11-4-7 16,7-6-29-16,4-4-12 15,7-5-23-15,-4-10-7 16,11-9-62-1</inkml:trace>
  <inkml:trace contextRef="#ctx0" brushRef="#br0" timeOffset="51716.324">5041 13111 340 0,'-3'-16'126'0,"13"10"-98"0,15-1 23 16,-7 4 5-16,6-3-19 15,8 0-4-15,-4-1-19 16,8-2-7-16,6 0-4 15,7-1-3-15,4-6 1 0,0 7-6 16,-7 0 1-16,3 2-27 16,-3 4-9-16,-3 3-29 15,-5 7-9-15,5 2-70 16</inkml:trace>
  <inkml:trace contextRef="#ctx0" brushRef="#br0" timeOffset="51932.021">6061 13035 340 0,'14'-3'129'0,"-11"-3"-100"0,1 6 22 0,-4 0 3 16,-4 0-14-16,-3 9-3 15,-7 1-13-15,-7 12-4 16,-4 0-12-16,-6 3-3 0,-5 9-1 16,5 7-2-16,-5 6 1 15,8 0-4-15,3 0-2 16,1-6-23-16,6-4-10 15,-3-8-39-15,3-7-14 16,4-7-77 0</inkml:trace>
  <inkml:trace contextRef="#ctx0" brushRef="#br0" timeOffset="52151.853">5726 12960 452 0,'3'9'170'0,"4"7"-132"0,4 15 0 16,-4-12-9-16,0 13-15 16,3 5 2-16,1 10-5 15,-4 19-1-15,7 0-6 16,0-3-3-16,4-1 2 0,3-8-9 16,0-7-1-16,4-3-34 0,-7-10-13 15,-4-6-47-15,-11 10-120 31</inkml:trace>
  <inkml:trace contextRef="#ctx0" brushRef="#br0" timeOffset="52526.848">4357 13967 288 0,'-43'6'110'0,"29"-6"-86"0,-3 3 22 0,10-3 6 0,0 3-15 16,-4 0-1-16,8 0-4 16,3 4 0-16,10-1-17 15,4-3 6-15,7 0 6 0,29-3-6 16,31-12 0-16,18-10-8 15,31-10-3-15,11 1-5 16,18-4-2-16,10 7 3 16,-10 9 1-16,-14 7-3 15,-1 6-3-15,-13 2 0 16,-22 4 1-16,-13-6-23 16,-19 6-11-16,-6-9-36 15,-8 6-15-15,-6 0-71 16,-11 6-66-16,-11 0 81 15</inkml:trace>
  <inkml:trace contextRef="#ctx0" brushRef="#br0" timeOffset="53217.967">6826 15108 280 0,'-35'9'104'0,"35"-2"-81"0,0-4 12 0,4-3 0 0,6 0-8 16,8-3-1-16,10-4 3 16,11 4 2-16,10-3-17 15,4-4 1-15,0 7 1 0,3-3-8 16,8 6-2-16,3 0-2 15,0 0 0-15,-4 9-2 16,1-2 1 0,-11-4-35-16,-4 3-13 0,-13-3-31 15,-5-3-10-15</inkml:trace>
  <inkml:trace contextRef="#ctx0" brushRef="#br0" timeOffset="53503.16">7807 14603 252 0,'4'-28'96'0,"3"18"-75"0,3 4 25 0,-3 3 6 15,4 3-7-15,3 3 0 16,4 7-8-16,-4-1 0 15,0 19-21-15,0 29-5 0,-7 12-3 16,-4 3-4-16,-6 3-3 16,-4 6 2-16,-4 14 0 15,4-5-4-15,-3-11 1 0,6-4-27 16,4-9-9-16,4-13-24 16,6-9-8-16,-3-12-82 15</inkml:trace>
  <inkml:trace contextRef="#ctx0" brushRef="#br0" timeOffset="53983.259">8350 14528 344 0,'14'-38'129'0,"4"26"-100"0,3 5 18 16,-10 7 0-16,-1 0-14 0,1 13-2 15,-4-1-14-15,-7 4-5 16,-11 6-7-16,-13 3-2 0,-8 13 3 16,-3 3-3-16,3 2-2 15,4-2 0-15,7 0-1 16,6-7-3-16,8-2 0 16,11-4-1-16,10-3 3 15,14-9 0-15,11-4 1 16,7-2 0-16,7-1 2 15,0 4-3-15,3-1 0 16,8 7-1-16,10 0 0 16,-4 9 2-16,-6 3 2 15,-8-2 8-15,-6 5 3 16,-12-6 9-16,-6-3 4 0,-11-3 1 16,-10 0 3-16,-15-3-10 15,-13 0-4-15,-22 0-9 16,-14 3-3-16,-3 0-2 15,-4 3-2-15,-11-3-4 16,-10-3 0-16,3-4-11 16,8-9-6-16,10-12-21 15,10-9-11-15,15-14-25 16,14-8-11-16,10-1-89 16</inkml:trace>
  <inkml:trace contextRef="#ctx0" brushRef="#br0" timeOffset="54207.508">8438 14453 368 0,'-24'0'137'0,"27"0"-106"0,8 9 21 0,3-3 3 16,7-3-19-16,11-3-4 15,10 0-18-15,18-9-7 16,21 0-4-16,0-1-3 0,-6-2 3 15,-8 2-2-15,-7 7 2 16,-8 6-33-16,-2 7-12 16,-4 2-45-16,0 4-20 15,-4-4-51 1</inkml:trace>
  <inkml:trace contextRef="#ctx0" brushRef="#br0" timeOffset="54791.748">9850 14443 268 0,'3'-9'101'0,"-3"-1"-78"0,4-5 15 0,-1 5 2 15,4-2-2-15,0 2 2 16,7 4-5-16,4 6 1 16,7 9-20-16,-1 13 6 0,5 10 5 15,2 12-9-15,5 0-2 16,2 3-7-16,1 12-1 16,0-2-1-16,0 2 1 0,-4-12 2 15,-7-9 1-15,-6-4 6 16,-12-6 3-1,-10-6-1-15,-10-3-2 0,-15-6-9 16,-10 2-5-16,-8-2-5 16,-6-4 1-16,-11 7 1 15,-11-3 2-15,-3-1-1 16,4 1 2-16,13-1-4 16,11-2 0-16,11-4-1 15,7 0 0-15,10-3-22 16,11-3-10-16,11-6-48 15,13 0-20-15,5 0-92 16</inkml:trace>
  <inkml:trace contextRef="#ctx0" brushRef="#br0" timeOffset="55080.228">9476 15384 356 0,'-29'15'132'0,"33"-11"-103"0,-1 2 12 0,5-6-3 15,6 3-8-15,10 0 2 16,12 0-3-16,20 0 2 16,22-3-17-16,10-6-1 0,0 0 0 0,14-4-7 15,1 4-1-15,-12 3-3 16,-9 3 1-16,-15 0-22 15,-11 0-9-15,-7 0-30 16,-6-3-11-16,-4-6-72 16,3-1-73-1,-3-9 71-15</inkml:trace>
  <inkml:trace contextRef="#ctx0" brushRef="#br0" timeOffset="63489.719">10756 14512 212 0,'-28'3'79'0,"17"-6"-61"0,-3 3 19 0,7-3 6 16,0 0-2-16,-3 0 0 15,3 3-5-15,-1 0-2 16,5 0-19-16,3 3 2 0,3 3 1 16,8 4 1-16,7 2 1 15,6-3-5-15,12 1 1 16,10-4-3-16,3-6 2 16,4 0-6-16,14 0-3 15,7-6-1-15,0 0 1 16,4-1-5-16,-18 4-1 15,-11 0 0-15,-10 6 0 16,-11 3 2-16,-7 4 1 16,-3-4-15-16,-4 4-6 15,-3-1-29-15,-4-9-10 0,0 6-8 16,0-6-2-16,0-6-76 16</inkml:trace>
  <inkml:trace contextRef="#ctx0" brushRef="#br0" timeOffset="63707.904">11726 13719 280 0,'-7'-19'107'0,"7"19"-83"0,0 0 21 0,0 0 7 16</inkml:trace>
  <inkml:trace contextRef="#ctx0" brushRef="#br0" timeOffset="63852.845">11719 13725 563 0,'-3'44'39'15,"-1"12"-21"-15,-3 13-7 0,0 13-1 16,-3 28 0-16,-1 6 2 16,0-10-6-16,1 17-4 15,3-1-1-15,3-12-1 16,8-16-3-16,-1-13 2 15,4 1-28-15,0-13-13 0,0-13-25 16,0-12-10-16</inkml:trace>
  <inkml:trace contextRef="#ctx0" brushRef="#br0" timeOffset="64269.607">12287 13659 300 0,'-7'-31'112'0,"0"28"-87"0,-7 9 15 16,7 0 3-16,-11 10-13 0,-6 12-2 16,-8 32-3-16,0 6-1 15,0 6-13-15,4 16 2 0,0 21 1 16,0 23-1-16,0 15 2 15,3 13-4-15,7-6 1 16,15-7-1-16,13-12 1 16,18-28-4-16,29-26-3 15,13-31 0-15,8-34-1 16,3-22 0-16,4-19 0 16,3-13 0-16,-10-18 0 15,-11-13 9-15,-14-10 6 16,-18 4 3-16,-25 9 2 15,-20 7-9-15,-25 5-2 16,-11 10-9-16,-14 13-5 16,-21 15 0-16,-15 16 0 0,8 19-4 15,11 13 1-15,13 5-14 16,18 1-5-16,18-4-50 16,17-9-22-16,18-12-86 15,15-10-63 1,2 0 101-16</inkml:trace>
  <inkml:trace contextRef="#ctx0" brushRef="#br0" timeOffset="65019.895">14185 13408 244 0,'-21'-6'93'0,"18"0"-72"0,-1 3 11 0,4 3 1 16,0 0-7-16,4 3-1 16,3 3 2-16,7 4 0 15,3-1-14-15,12-3 12 0,6-12 5 16,25-13 0-16,32-15 2 15,13-4-14-15,26-6-3 16,14 3-7-16,-11 7-3 16,-4 3-2-16,-13 12 0 15,-26 9-4-15,-20 1-2 16,-22 9-20-16,-17 6-10 16,-14-3-23-16,-15 7-7 0,-10 5-18 15,-7 4-6-15,-4 6-35 16</inkml:trace>
  <inkml:trace contextRef="#ctx0" brushRef="#br0" timeOffset="65290.787">14711 13227 280 0,'-7'-7'104'0,"10"7"-81"0,4 13 14 0,0-4-1 16,4 16-6-16,0 13 0 16,-1 15-6-16,1 7-1 15,-1 3-12-15,-3 12-7 0,0 9-2 16,1 4-2-16,-1 0 2 16,-4-10 1-16,4-5 1 15,0-8-9-15,4-11-4 16,-1-7-42-16,4-16-16 15,4-12-83 1</inkml:trace>
  <inkml:trace contextRef="#ctx0" brushRef="#br0" timeOffset="65633.988">15254 14057 364 0,'-14'-3'137'0,"7"-3"-106"0,-18 3 4 15,15 0-4-15,-11-3-7 16,-4-1 1-16,-3 1-3 16,-4-3-2-16,0-7-10 15,7-9 0-15,4-7 1 0,11-5-6 16,6-1-1-16,11-3-4 0,11 10-1 15,7 3 1-15,6 3 2 16,5 3-3-16,-1 3 0 16,0 0 3-16,0 0 1 15,-3 10-32-15,-4 0-15 16,-3 2-29-16,-4 7-10 16,0 3-1-16,-3 4-1 15,0 5-28 1</inkml:trace>
  <inkml:trace contextRef="#ctx0" brushRef="#br0" timeOffset="66158.452">15550 13700 260 0,'-7'-13'99'0,"4"7"-77"0,-1-3 20 0,1 9 6 0,-1 0-17 15,1 0-5-15,-1 6-7 16,1 7-2-16,-1 9-9 15,8 6 1-15,3 3 4 0,10 0 6 16,8-9 3-16,7-9 0 16,3-10 1-16,0-12-11 15,1-10-4-15,-1-6-3 16,-3 0 1-16,-8 0-3 16,-2 0-2-16,-12 3 0 15,-6 3-1-15,-4 0-7 16,-4 6-3-16,-3 4-5 15,0 6-4-15,0 6-3 16,0 6 1-16,3 4 7 0,1 6 6 16,3 0 5-16,7 3 4 15,7-10 0-15,7-6-1 16,11-9 3-16,10-9 0 16,4-4 5-16,0-12 5 15,-4-4-1-15,-10-5 3 16,-11-4-4-16,-10 3-1 15,-15 10-2-15,-10 13 0 16,-7 15-7-16,-7 12 0 16,-4 10-1-16,7 9 2 15,8 4-3-15,13 2 0 16,18 4 1-16,18-9 2 16,17-4-3-16,4-19 0 15,7-12-6-15,7-9 0 0,7-1-63 16,-10 0-26-16,-18 7-70 15</inkml:trace>
  <inkml:trace contextRef="#ctx0" brushRef="#br0" timeOffset="67781.721">13956 15177 148 0,'-21'-79'57'0,"17"48"-44"0,-3-13 18 15,7 25 8-15,0-3 4 16,0 10 4-16</inkml:trace>
  <inkml:trace contextRef="#ctx0" brushRef="#br0" timeOffset="68184.199">13928 14973 444 0,'3'31'53'0,"1"23"-1"0,3 27-14 0,0 10-6 16,0 9-12-16,0 20-5 16,-4-1-4-16,1-9-2 15,-4-16 8-15,-4-16 6 16,1-9 1-16,-1-19 1 15,1-34 3 1,-1-16-17-16,1-25-6 16,3-35-4-16,3-15 1 15,4-19-1-15,4-41-1 16,0-6 1-16,-1-25 1 16,4 6-3-16,0 22 0 15,4 16-1-15,0 27 0 16,-1 23 2-16,8 32 0 0,3 18 4 15,4 22 5 1,3 22-3-16,4 28-1 0,3 19-2 16,1 6 0-16,-1 13-2 15,0 22 2-15,-3-4-2 16,-4-9-1-16,-3 1 1 16,-7 2-1-16,-4-6-3 15,-7-16 0-15,-3-15-25 16,-11-22-11-16,-7-19-31 15,-11-16-11-15,-7-15-14 16,-10-16-6-16,-14-7-42 16</inkml:trace>
  <inkml:trace contextRef="#ctx0" brushRef="#br0" timeOffset="68343.255">13825 15243 268 0,'0'9'101'0,"22"0"-78"0,9 4 11 0,-2-13 1 16,23-6-6-16,19-4 3 15,7-5-18-15,6-4-6 16,4 6-5-16,1 4-9 0,-12 6-1 16,-10 6-57-16,-14 6-22 15,-14 4-42 1</inkml:trace>
  <inkml:trace contextRef="#ctx0" brushRef="#br0" timeOffset="68679.278">14760 14681 316 0,'-28'-47'121'0,"21"38"-95"0,0 0 11 15,7 5 0-15,0-2-14 16,0 6-4-16,3 6 7 16,-3-2 3-16,11 21-15 15,0 19 3-15,3 15 1 0,0 10-6 0,0 6-2 16,0 10-5-16,0 9-2 16,0 0-1-16,4-12-2 15,0-4-6-15,-1-15-4 16,1-13-27-16,-1-12-12 15,1-10-20-15,-4-9-8 16,0-10-70 0</inkml:trace>
  <inkml:trace contextRef="#ctx0" brushRef="#br0" timeOffset="68935.7">14986 14597 344 0,'-7'-10'129'0,"14"17"-100"0,7-4 18 0,-3 3 3 0,6 3-15 16,5 10 0-16,2 13-11 15,1 18-5-15,0 19-11 16,-4 3-5-16,-7 9 0 0,0 17 0 16,0 2 1-16,0-9-5 15,0-3 1-15,0-13-38 16,1-6-14-16,-1-13-14 15,3-15-4-15,-3-16-70 16,8-12-47 0,2-7 81-16</inkml:trace>
  <inkml:trace contextRef="#ctx0" brushRef="#br0" timeOffset="69763.91">16006 14672 228 0,'0'-47'88'0,"3"25"-69"0,1-6 17 0,-1 12 5 0,1 7-2 16,-1-4 4-16,4 4-4 15,0 9-2-15,4 6-20 16,-1 13 10-16,5 12 3 0,-1 26-9 15,0 15-2-15,0 6-9 16,0-6-2-16,0 7-4 16,-3-1-3-16,-1-3 0 15,1-6 1-15,3-12-3 16,-3-13 0-16,-4-13-37 16,0-15-60-1,-4-13 7-15,-3-13-67 16</inkml:trace>
  <inkml:trace contextRef="#ctx0" brushRef="#br0" timeOffset="70241.951">15935 14402 264 0,'-28'-34'101'0,"24"28"-78"0,1-1 15 0,3-2 4 15,3 6-14-15,8-13-1 16,3 4-3-16,7-10 2 15,7-3-14-15,-3 3 11 0,24-3 4 16,1 3 1-16,3 6 1 0,7 6-1 16,14 10 2-16,-4 10-1 15,-6 24 0-15,-15 10-5 16,-10 10-1-16,-18-4-6 16,-17 0 0-16,-22-3-10 15,-17 6-2-15,-4-3-1 16,-7-9 0-16,0 0-2 15,-3-7-2-15,-1-5 1 16,5-7 1-16,13-7-6 16,7-2 1-16,15-1 1 15,13 1 3-15,15 3 0 16,6 2 2-16,5 11 2 16,9-1 2-16,8-3-6 15,7 0 0-15,0 0 3 0,-3-3 2 16,-8 6-5-16,-7-3 0 15,-7-3-1-15,-3 0 2 16,-4-3-14-16,-3 0-5 16,-4 3-20-16,0 0-9 15,-3 0-22-15,-1-3-9 16,-3-7-39-16,4 4-13 16,-4-13-25-1</inkml:trace>
  <inkml:trace contextRef="#ctx0" brushRef="#br0" timeOffset="71969.114">16753 14904 248 0,'-7'0'93'0,"11"0"-72"0,-4-3 16 15,0 3 4-15,0 0 7 16,3 3 5-16,1 0-4 0,3 3-3 15,0 4-25-15,4-1 3 0,3 1 0 16,7-7 1-16,7-3 0 16,11 0-3-16,3-13-2 15,1-6-4 1,-1-3 0-16,-7-12-3 16,-7 6 0-16,-6-4-7 0,-8 1-2 15,-7-3-2-15,-7 5 1 16,-11 4-2-16,-6 0-1 15,-12 3 1-15,-6 10-1 16,0 12-3-16,-4 9 2 16,4 13 1-16,3 19 0 15,4 12-3-15,7 0 2 16,10-2-1-16,7 2 0 16,12-12 2-16,6-10 2 0,10-6-1 15,12-9-1-15,2-7 1 16,1-3 1-16,0-6-1 15,0-6-1-15,-4-6-30 16,-3-7-13-16,0 0-33 16,-1 0-13-16,-2-6-36 15,6 0-14-15,-3 6 2 16</inkml:trace>
  <inkml:trace contextRef="#ctx0" brushRef="#br0" timeOffset="72359.348">17367 14666 392 0,'-3'-19'145'0,"-1"13"-112"0,1 3 10 0,-1 3-4 16,-3 3-16-16,-3 3 0 16,-1 6-3-16,-3 14 0 15,-4 11-11-15,4 7 3 0,0 3 4 16,3-3-2-16,4-3 2 15,4-10-9-15,6-9-4 16,8-9 0-16,7-7 0 16,10-16 1-16,4-15 0 15,-1-9 9-15,-3-4 3 16,-3 4 6-16,-7 12 1 0,-4 3-6 16,-3 6-2-16,-4 10-9 15,-4 10-4-15,1 5-4 16,3 7 1-1,3 0-1-15,4 0-2 0,0-1-2 16,1 1 1-16,-5-6-21 16,1-4-11-16,-4 1-33 15,0-1-16-15,-4-3-27 16,-3-3-12-16,-3-6-36 16</inkml:trace>
  <inkml:trace contextRef="#ctx0" brushRef="#br0" timeOffset="72613.217">17614 13976 388 0,'-7'-97'145'0,"7"69"-112"0,0-1 34 0,0 23 10 16,0 3-24-16,4 6-8 16,3 6-11-16,3 20-4 15,1 5-17-15,-1 10 1 0,1 9 0 16,-4 19-5-16,0 32-1 15,0-1-2-15,0 7 1 16,0 12-6-16,4-6-3 16,0-15-8-16,3-7-2 15,-4-10-39-15,1-21-19 16,-4-6-57-16,3-13-24 16,-3-10-33-16</inkml:trace>
  <inkml:trace contextRef="#ctx0" brushRef="#br0" timeOffset="73456.215">15804 15961 316 0,'-7'-35'121'0,"7"10"-95"0,0-6 22 0,0 18 3 15,4 1-11-15,-4-1 2 16,3 7-9-16,5 9 0 16,-1 13-19-16,3 9 12 0,4 9 6 15,0 7-12-15,0 9-6 16,1 13-8-16,-1 6-3 16,-4-3-1-16,4-13 1 15,-3 0-4-15,0-9 0 16,-1-6-4-16,-3-10 1 15,0-9-33-15,0-3-13 0,-3-10-17 16,-4-6-6-16,0-6-22 16,0-13-8-16,0-9-32 31</inkml:trace>
  <inkml:trace contextRef="#ctx0" brushRef="#br0" timeOffset="73710.612">16058 15679 376 0,'15'-4'140'0,"-1"11"-109"0,10 11 22 0,-13-5 4 16,3 9-5-16,0 6 2 15,4 13-17-15,-1 0-5 16,1 3-19-16,-4 9-1 0,0 0-1 16,0 13-9-16,-3 0 0 15,-4-3-2-15,0-7 2 16,0-6-3-16,0-9-2 15,0-7-36-15,-3-5-14 16,-1-14-22-16,-3-8-8 16,0-7-30-16,0-16-14 15,-7-9-11 1</inkml:trace>
  <inkml:trace contextRef="#ctx0" brushRef="#br0" timeOffset="74099.086">15543 16102 284 0,'-31'6'107'0,"31"-9"-83"0,-4 3 24 16,4 0 4-16,0 0-3 15,7 0 1-15,4 3 0 16,3 0 1-16,7-3-27 15,7 6 8-15,4-6 5 0,3-6-7 16,4 0-2-16,10-10-12 16,19-3-3-16,13-3-5 0,3-3 0 15,1 3-3-15,10 4 0 16,8-1-3-16,-12 3-2 16,-10 4 1-16,-14 2-1 15,-14 4 0-15,-10 0 0 16,-12 3-14-16,-9-4-3 15,-12 1-13-15,-10-3-6 16,-14 9-23-16,-14 0-10 16,-11 0-10-16,-7 9-3 15,-3 0-4-15,6 4 1 16,1-4-37 0</inkml:trace>
  <inkml:trace contextRef="#ctx0" brushRef="#br0" timeOffset="74401.178">15681 16237 352 0,'-28'15'132'0,"28"-12"-103"0,3-3 10 16,4 0-4-16,4-3 0 16,3-3 5-16,4-3 3 15,3-4 3-15,4-3-25 16,6 1 6-16,12-4 1 0,6 0-4 15,4 3 0-15,0 4-9 16,0 2-4-16,0 1-6 16,-7 3-2-16,-1-4-1 0,-2 1-2 15,6 0-4 1,-3-4 0-16,-4-3-25 0,-3 1-8 16,-7-1-30-16,-4 7-10 15,-10-1-25-15,-8 1-11 16,-10 6-47-1</inkml:trace>
  <inkml:trace contextRef="#ctx0" brushRef="#br0" timeOffset="74881.219">16760 15425 336 0,'-7'-13'126'0,"11"7"-98"0,-4-4 21 0,3 4 2 16,-3 0-8-16,4 0 1 15,-4 2-11-15,0 4-5 16,0 0-16-16,4 4 3 0,-4 8 3 15,0 4-8-15,0 6-3 16,-4 6-7-16,0 0 0 16,1 0-7-16,-1 1-3 15,1-4-19-15,3 0-8 16,0-6-21-16,3-1-6 16,4 1-19-16,4-6-5 15,7-1-52 1</inkml:trace>
  <inkml:trace contextRef="#ctx0" brushRef="#br0" timeOffset="75285.118">17106 15663 416 0,'-17'3'156'0,"6"0"-121"0,-7 3 3 15,11-2-7-15,-3 2-15 16,-4 0 1-16,-4 3-1 15,-3 4 2-15,0 0-10 16,-1 5-4-16,5 7-1 0,-1 1-2 16,8-5-1-16,3 1-2 0,3 0 1 15,4-3 1-15,11 0 2 16,6-3-3-16,11-4-2 16,8 1-1-16,3-4 3 15,-1 4 0-15,1 2 3 16,-4 1 12-16,-3-3 8 15,-7 5 0-15,-4-5 1 16,-7-1-3-16,-7 1-1 16,-7 0-8-16,-7-1-4 15,-7-2-4-15,-11-1-3 16,-10-3 1-16,-7 4-1 16,-8 5-25-16,4-2-10 15,4-1-29-15,7 1-9 16,7-4-41-16,10 1-16 15,7-4-27 1</inkml:trace>
  <inkml:trace contextRef="#ctx0" brushRef="#br0" timeOffset="76831.858">18087 13556 260 0,'11'-28'96'0,"-11"15"-75"0,-4-6 12 15,0 10 0-15,-3-1-12 16,-3-2-1-16,-4-4-1 16,-7-3 0-16,-4 1-10 15,-10 2 3-15,-4-3 2 0,-4-3 4 16,-2 3 1-16,-8-3-2 16,-18 10 2-16,-17-4-1 15,-7 16-2-15,-15 0-2 16,-20 10-1-16,-4 8-3 15,-11 14-1-15,-21 5-1 0,8 1 0 16,-22 3 0-16,-4 3 2 16,-10-4-3-16,-7 17-2 15,3 9 0-15,-17 12 1 16,18 0-3-16,-8 7 0 16,8 0 1-16,10 6 0 15,-4 12-2-15,22-9 1 16,6-6-2-16,-2 3 2 15,9 6 0-15,15 10 1 16,0-7 0-16,0-3 2 0,11 13-3 16,13 3-2-16,8-3 0 15,-1-4 1 1,5 17-1-16,16 8 2 16,19-5 2-16,24-4 4 0,21 41-4 15,39-22-1-15,29-19 0 16,13-12 0-16,22-6-2 15,35-7-2-15,10-9 1 16,32-10-1-16,22-18 8 16,31-10 5-16,21-16-4 15,39-12-1-15,18-12 0 16,10-10 0-16,33-13-4 16,13-15-3-16,-11-19-3 15,1-13 1-15,17-9 1 0,-14-12 0 16,-17-35-3-16,6-13 0 15,-31 1-1-15,-11-29 0 16,-45 3 3-16,-15-12 2 16,-31-16 0-16,-40-6-1 15,-27-28 1-15,-36-16 1 16,-25-22-3-16,-31-19 0 16,-32 19-1-16,-39-3-2 15,-49 47-2-15,-21 47 1 16,-61 40 1-16,-31 45-1 15,-42 47-12-15,-50 43-4 16,-3 45-51-16,17 12-22 16,32 6-100-1,43-6-56-15,31-3 116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0:38:56.5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1009 2161 192 0,'7'-6'71'0,"0"0"-55"0,-3 6 11 15,-4 0 3-15,0 0 4 16,0 6 4-16,0-6-5 16,0 6-3-16,7 1-16 15,3-1 9-15,4 0 4 0,22 4 1 16,13-4 3-16,0-3-2 16,18 6 0-16,15-12-5 0,30-3-3 15,12-3 0 1,42-1-1-16,10-9-7 0,18 4 0 15,-3-7-8-15,-11 9-1 16,-8-6-4-16,-27 10-1 16,-21 9 3-16,-26 0 1 15,-31 0-1-15,-14 9 1 16,-21 4 0-16,-21-1 3 16,-11 1-36-16,-11-4-15 15,0-2-61-15,4-4-25 16,4 3-35-1</inkml:trace>
  <inkml:trace contextRef="#ctx0" brushRef="#br0" timeOffset="906.448">7228 2114 192 0,'-28'-12'74'0,"18"12"-58"0,-4 0 12 15,6 0-1-15,-2 0-2 16,-4 3 0-16,0 3-1 16,0 0 0-16,-1 1-13 15,8 5 7-15,4-2 4 0,10-1 6 0,11 1 3 16,17-7 1-1,25-10 0-15,32 1-4 0,24-3-3 16,36-1-2 0,13-5 0-16,33 8-7 0,3 4-1 15,14-3-9-15,-21 6-2 16,-10 6-2-16,-26-3-2 16,-27 7-2-16,-32 2 1 15,-29-2 3-15,-24-1 1 16,-18-6-56-16,-13 0-24 15,-15-3-72 1,-4 4-75-16,-3-4 78 16</inkml:trace>
  <inkml:trace contextRef="#ctx0" brushRef="#br0" timeOffset="1397.943">4597 3770 220 0,'-50'-10'82'0,"36"10"-64"0,-18 7 13 0,22-7 1 15,-1 0-2-15,4 0 4 0,4 0-3 16,6 3-1-16,8-3-17 16,10 0 10-16,11 6 4 0,-4-3 1 15,7 4 1-15,1-1-3 16,-1 0-1-16,4-3-3 15,14-3-2-15,21-9-2 16,14-7 1 0,0-3-6-16,14-6-3 15,8 3-3-15,-8 7-2 0,-14 5-3 16,-24-2 1-16,-11 5-9 16,-18 1-3-16,-7 0-39 15,-7 3-17-15,-3 0-8 16,0-1-1-16,-11 1-14 15,0 3-7-15,-7 3-23 16</inkml:trace>
  <inkml:trace contextRef="#ctx0" brushRef="#br0" timeOffset="2013.889">6205 3309 200 0,'18'-35'77'0,"-11"17"-60"0,4-7 13 0,-4 15 3 16,0-9 1-16,0 4 1 0,3-7-1 16,-6 0 1-16,-1 0-19 15,-3-3 6-15,0 6 2 16,-3-3-1-16,-8-3 0 15,1 6-6-15,-8-3 0 0,-7 10-4 16,-3 5 0-16,-14 14-3 16,-11 2 1-16,0 16-6 15,-7 6-1-15,11 23 2 16,3 12 3-16,7 3 0 16,7-7 0-16,11-2-3 15,14-7-1-15,4-6 1 16,13-9 1-16,11-10 3 15,22-12 1-15,17-10-1 16,-4-9-1-16,11-16-5 0,-7-12-1 16,11-16 1-16,-8-19 0 15,-6 13-2-15,-12 5 1 16,-9 11-4-16,-12 9 0 16,-6 9-1-16,-14 19-2 15,-8 22 5-15,0 15 1 16,-10 14 0-16,0 2 1 15,-3 13 0-15,-5 15 1 16,5 16-2-16,3-9-2 16,0-13 1-16,7 4 1 15,-1-7 1-15,1-3 1 16,0-9-5-16,7-4 1 16,0-18-27-16,7-7-11 0,-3-9-25 15,7-10-11-15,-1-8-22 16,8-14-7-16,10-5-42 15</inkml:trace>
  <inkml:trace contextRef="#ctx0" brushRef="#br0" timeOffset="2344.45">7017 3325 236 0,'-4'-7'88'0,"4"4"-69"0,0-3 15 16,4 0 3-16,-1-1 5 0,-3 4 7 16,0 3-7-16,0 0-1 15,-3 10-23-15,-4 9 9 16,-7 12 6-16,-8 3-6 0,-6 10-1 16,-7 6-13-16,0 23-3 15,3 5-4-15,0-6-1 16,4-6-3-16,3-3 1 15,4-10 0-15,3 0 1 16,4-9-5-16,0 3 1 16,4-12-29-16,3-4-10 15,0-12-21-15,3-7-7 16,0-12-6-16,4-9-2 16,-3-4-61-1</inkml:trace>
  <inkml:trace contextRef="#ctx0" brushRef="#br0" timeOffset="2580.658">6576 3365 280 0,'-7'-12'107'0,"7"12"-83"0,3 12 15 16,4-2 3-16,4 12-5 16,3-3 0-16,4 9-3 15,3 6 1-15,4 10-19 16,3 16-3-16,0 9-1 0,4 0-7 15,-1-10-1-15,-2 1-2 0,-5-4 1 16,1-9-2-16,-4-6 2 16,4-6-29-16,-7-10-9 15,3-6-34-15,0-10-13 16,-3-3-72 0</inkml:trace>
  <inkml:trace contextRef="#ctx0" brushRef="#br0" timeOffset="3189.688">7292 3569 244 0,'-21'-6'93'0,"14"6"-72"0,-4 0 20 0,11 0 7 15,0 0-11-15,0 3 1 16,7 0-6-16,14 0-2 16,15 1-17-16,13-4 1 0,11 0 0 0,0 0-3 15,3-7 1 1,1 1-7-16,-1 6-3 15,-6 0 1-15,-8 0 0 0,-17 0-21 16,-7 0-8-16,-15 6-42 16,-10 4-17-16,-7 8-65 15</inkml:trace>
  <inkml:trace contextRef="#ctx0" brushRef="#br0" timeOffset="3454.766">7581 3177 308 0,'11'-31'115'0,"-8"28"-89"0,4 3 16 0,0 3 2 16,0 9-7-16,1 10 3 16,-5 10-9-16,-3 15-2 15,-3 3-16-15,-1 6-3 0,-3 4-3 16,-4 12-1-16,1 7-1 15,-1-1-3-15,4-9 1 16,7-10-15 0,4-8-7-16,6-11-32 0,4-11-15 15,4-14-29-15,7-15-13 16,6-15-22 0</inkml:trace>
  <inkml:trace contextRef="#ctx0" brushRef="#br0" timeOffset="3919.216">8287 3143 328 0,'3'-22'123'0,"-3"22"-95"0,0 0 25 15,0 0 4-15,0 0-18 16,0 0 0 0,-10 3-21-16,-4 6-10 15,-4 1-6-15,0 5-1 0,1 4-1 16,-1 3 2-16,4 0-3 15,3-3 0-15,4 6-1 16,4-3 0-16,10 0 2 16,3-3 0-16,12 0 0 15,6-4 0-15,7-2 0 16,4 9 0-16,3-3 0 0,1 6 0 16,-1-3 0-16,0 6 0 15,-3 3 0-15,-4 4 0 16,1 5 17-16,-1 4 9 15,-3 0-2-15,-1 0 0 16,-9-13-7-16,-8 1 0 16,-14-4-4-16,-7-6 0 15,-11-6-5-15,-7 3-3 16,-14-1-2-16,-10-8 0 16,-11-1-2-16,-3-3-1 15,3-2 1-15,7-8-1 16,10-2-25-16,8-6-10 15,10-13-37-15,8-1-15 16,6-8-18-16,11-7-7 0,11 7-34 16</inkml:trace>
  <inkml:trace contextRef="#ctx0" brushRef="#br0" timeOffset="4172.245">8368 3055 372 0,'-4'3'140'0,"8"-3"-109"0,14-3 20 0,-4 3 1 15,10 0-18-15,8-6-2 16,7 3-15-16,3-4-3 16,11 1-8-16,11 3-4 0,10 0-1 15,-7 3-1 1,-4 0 0-16,-6 0-5 0,-4 0-1 15,3 0-48-15,8 0-21 16,6 0-50-16,4 0-22 16,11 0 15-1</inkml:trace>
  <inkml:trace contextRef="#ctx0" brushRef="#br0" timeOffset="4939.612">9917 3002 280 0,'14'-25'104'0,"-14"25"-81"0,-4-7 14 0,-3 4-1 15,4 3-8-15,-4 0 0 16,-1 3-2-16,5 4 1 15,3-7-15-15,3 3 9 0,12 6 5 16,9 7-1-16,5 0 3 0,9-1-5 16,22 7-2-16,18 13-7 15,3 15-1-15,0 0-6 16,0 3-2 0,4-3-2-16,-4-3 0 0,-10-15 0 15,-15 2 1-15,-10-2 2 16,-14-14 1-16,-11 1 3 15,-14-6 4-15,-11 6-4 16,-10-7 0-16,-7 1-4 16,-7-1-1-16,-4-2-3 15,0-4 1-15,-3-3-4 16,-14-3 0-16,-18 0 1 16,-14 3 2-16,-4 0-3 15,-3-3 0-15,-8 0-1 0,1 0 0 16,14 0 2-16,18 0 2 15,34-3-41 1,22-3-33-16,21 6-19 16,8-6-40-16,9 12-15 15,1 3 1 1</inkml:trace>
  <inkml:trace contextRef="#ctx0" brushRef="#br0" timeOffset="5224.991">9454 3920 300 0,'-21'4'112'0,"25"-4"-87"0,10 6 9 15,-3-6-1-15,6 0 1 16,8 0 6-16,10-6 1 15,25-1-1-15,21 1-21 16,7 0 0-16,18-4 1 0,28 10-7 16,-7-9-2-16,7 0-11 15,11 9-2-15,-11-4 2 16,-18 4 4-16,-3 0-34 0,-3 4-15 16,-4-4-50-16,-8 0-22 15</inkml:trace>
  <inkml:trace contextRef="#ctx0" brushRef="#br0" timeOffset="5721.475">11610 3193 256 0,'-49'0'96'0,"41"0"-75"0,5-3 14 16,3 3 3-16,7-3-5 0,11-7 1 15,10 4-2-15,18 0 0 16,10 6-17-1,4 0 4-15,11-3 4 0,20 3-8 0,12 0-1 16,-4 0-8-16,6-4-2 16,5 1-4-1,-1-3-1-15,-17 3-43 0,-18 0-18 16,-14-3-46-16,-7 2-17 16,-11 4 0-1</inkml:trace>
  <inkml:trace contextRef="#ctx0" brushRef="#br0" timeOffset="6230.575">13324 2682 284 0,'18'-44'107'0,"-7"28"-83"0,-4-6 21 16,-7 13 5-1,-4-7-14-15,-3 7-3 0,-7-1-8 16,-11 4-2-16,-10 3-12 15,-7 3 2-15,-4 9 3 0,0 1-2 16,0 9 0-16,4 12-4 16,-1 10 1-16,5 9-2 15,6 3 0-15,7 1-1 16,11-4 2-16,14-3-1 16,7-10 0-16,14-5-3 15,15-13 1-15,17-7 0 0,14-12 1 16,0-22-2-1,0-15-1-15,-4-10-3 0,-10-13 1 16,-11 7-2 0,-13 6 2-16,-12 9 0 0,-10 10 3 15,-7 12-3-15,-7 16 0 16,-3 19-1-16,-1 19 1 16,4 18-2-16,3-6 2 15,4 22-2-15,8-3-1 16,-1 3 3-16,3 4 0 15,1-4-1-15,-1-10-2 16,1 4 1-16,-4-9-1 16,-4-7-9-16,-3-3-2 15,0-6-23-15,0-7-10 16,0-6-28-16,4-3-10 0,7-15-11 16,13-10-3-16,8 0-42 15</inkml:trace>
  <inkml:trace contextRef="#ctx0" brushRef="#br0" timeOffset="6486.807">14210 3030 316 0,'7'-28'118'0,"4"15"-92"0,-1 4 26 0,-6 6 5 16,3 3-14-16,0 0 0 15,0 0-4 1,-4 9-3-16,-3 7-19 15,-7 9-1-15,-10 12 0 0,-12 10-6 0,-9 19-3 16,-8-6-4-16,0-1 0 16,4-2-2-16,3-4 2 15,7-6-4-15,0-9 0 16,8-1-37 0,2-11-14-16,5-8-38 0,3-8-14 15,0-7-65 1</inkml:trace>
  <inkml:trace contextRef="#ctx0" brushRef="#br0" timeOffset="6713.596">13868 2767 356 0,'0'12'132'0,"3"19"-103"0,4 13 12 0,0-9-3 0,7-4-6 15,4 7 3-15,7 9-10 16,7 12-6-16,3 10-10 15,4 0-6-15,-4-3-2 0,0-3 1 16,-3-3 1-16,-7-4-32 16,-1-3-15-16,-3 1-25 15,1-11-9-15,2-14-49 16,8-4-51 0,3-16 61-16</inkml:trace>
  <inkml:trace contextRef="#ctx0" brushRef="#br0" timeOffset="6967.759">15184 2644 320 0,'10'-44'121'0,"-10"44"-95"0,0 4 16 0,0 2 1 16,4 9 0-16,-1 17 4 15,1 21-8-15,-1 13-1 16,1 3-22-16,-1 12-3 0,4 17 1 15,4 2-6-15,0-3-2 16,3-9-3-16,-4 0-3 16,1-16 1-16,-4-6-1 15,0-16-40-15,-4-19-15 16,-3-6-44-16,0-18-15 0,-14-14-45 16</inkml:trace>
  <inkml:trace contextRef="#ctx0" brushRef="#br0" timeOffset="7165.14">14788 2989 356 0,'8'13'132'0,"9"-4"-103"0,29 4 1 16,-11-10-6-16,25 3-12 16,14 0-2-16,0 1-5 15,8-4-4-15,2-3 0 16,-3 0-1-16,-7 0 2 0,-7 0-32 15,-10 0-14-15,-4-3-47 0,-4-4-17 16,-3-11-11 0</inkml:trace>
  <inkml:trace contextRef="#ctx0" brushRef="#br0" timeOffset="7448.597">15787 2572 344 0,'-18'0'129'0,"15"13"-100"0,6 12 7 0,4-13-2 16,7 10-2-16,11-3 3 16,24 6-4-16,22-12 1 15,7-4-18-15,10-3 12 0,7-2 4 0,0-4 0 16,-21 9 2-16,-21 13-16 16,-28 9-4-1,-29 13-4-15,-24 9 0 0,-7 10-4 16,-7 6-1-16,-1 16-1 15,1-1-2-15,0-5-2 16,6-10-1-16,1 0-27 16,3-13-12-16,1 1-43 15,-1-10-18-15,4-7-96 16</inkml:trace>
  <inkml:trace contextRef="#ctx0" brushRef="#br0" timeOffset="8122.317">7384 2487 252 0,'49'-37'93'0,"-42"37"-72"0,-3 9 18 0,-8 1 5 16,-6-1 1-16,-12 16 3 15,-24 16-9-15,1 25-4 16,-15 12-19-16,-21 4 3 0,-22 21 2 15,-17 35-7-15,-38-3-3 16,-12 31-6-16,-31 13-2 16,4 6-1-16,-15 6-2 15,28-25 1-15,40-31 1 16,41-31-3-16,33-17-2 16,31-30-42-16,39-29-20 15,28-19-62-15,22-18-24 16,10-19 24-16</inkml:trace>
  <inkml:trace contextRef="#ctx0" brushRef="#br0" timeOffset="8798.918">14372 2384 216 0,'32'-60'82'0,"-18"38"-64"0,-3-3 31 0,-8 16 10 16,-3 3-4-16,-7 6 0 15,-7 9-8-15,-11 16-3 16,-14 13-24-16,-20 9 4 0,-23 12 0 16,-2 26-8-16,-19 25-2 15,-24 0-8-15,-3 24-2 16,-11 11-7-16,-4-11 0 15,11 4-45-15,18 0-21 16,10-9-39-16,11-13-16 16,10-9-12-1</inkml:trace>
  <inkml:trace contextRef="#ctx0" brushRef="#br0" timeOffset="9472.967">9458 5168 272 0,'7'-69'104'0,"4"47"-81"0,3-6 14 0,-4 13 1 16,1 2 0-16,-1-3 4 15,-2 1-1-15,-1 2 2 16,-14 13-11-16,-8 6-4 16,-13 10-12-16,-11 9-3 15,-6 19-9-15,-1 0-3 16,7 3-1-16,11-9 0 16,10-4-3-16,14-6 2 15,15-3-1-15,17-6 0 0,18 3 2 16,7-3 2-1,11 0-3-15,17 3 0 0,10 3 3 16,-2 9 1 0,-8 7-1-16,-7 0-2 15,-4 12 3-15,-10-6 0 0,-10-3 7 16,-11-3 4-16,-15-7 4 16,-13-6 3-16,-15 1-7 15,-10-7-1-15,-14 0-7 16,-25-7-4-16,-17-2-1 15,-15 2 1-15,4-5-3 16,-7-4-2-16,-4-6-3 16,7-9-1-16,11-7-32 15,18-9-13-15,13-6-25 0,15-7-7 16,17-3-12-16,15-6-3 16,7 10-30-1</inkml:trace>
  <inkml:trace contextRef="#ctx0" brushRef="#br0" timeOffset="9732.206">9462 4877 304 0,'7'0'112'0,"7"0"-87"0,7 3 15 0,-7-3 3 0,7 3-13 15,11 0 0-15,14 0-13 16,17-3-5-16,11 7-7 16,0-4-4-16,4-3 2 0,7 6-2 15,-1-3-1-15,-3 6-32 16,-3 7-16-16,-4-3-31 16,4-1-13-16,-1 4-35 15</inkml:trace>
  <inkml:trace contextRef="#ctx0" brushRef="#br0" timeOffset="10195.828">11113 4842 324 0,'-18'-15'121'0,"18"8"-95"0,3-2 14 0,4 6-3 16,4-4-5-16,3 7 3 16,7 10-4-16,8 6-1 15,9 6-17-15,1 6 5 0,0 3 3 16,3 16-9-16,1 6-4 16,2 10-1-16,8 3 0 15,0-10-1-15,0-5-1 16,-3-11 1-16,-5 1 1 0,-9-6 1 15,-8-7 0-15,-7-6 2 16,-7 3 1-16,-10-3-1 16,-15 0 1-16,-13 0-4 15,-19 3-2 1,-6-6-2-16,-4-1-3 0,-14-8 1 16,-14 2-1-16,0-5-3 15,6-4 2-15,12-3 1 16,10 0 0-16,11-3 0 15,10-1 0-15,4 4-25 16,10 0-10-16,8 0-31 16,2 0-11-16,8 0-25 15,8 0-11-15,6 7-36 16</inkml:trace>
  <inkml:trace contextRef="#ctx0" brushRef="#br0" timeOffset="10433.437">10590 5927 332 0,'-7'0'126'0,"25"3"-98"0,28-3 10 0,-18 0-1 16,25 0-6-16,10 0 4 15,19-3-8-15,20-3-4 16,4 0-13-16,-7-1-6 0,-1 4-3 15,-6 0-1-15,-4-3 0 16,-3-1-36-16,-4 1-13 16,-7-3-24-16,-7-1-7 0,4-2-65 15</inkml:trace>
  <inkml:trace contextRef="#ctx0" brushRef="#br0" timeOffset="11485.236">12626 4431 216 0,'-4'-25'82'0,"1"16"-64"0,-4-4 20 0,7 7 5 15,-4-3-2-15,1-1 0 16,-1 4-11-16,1 3-4 0,-1-6-15 16,-3 2 9-16,4 1 3 0,-1 3-5 15,4 0-3-15,0 3-2 16,4 0-1-16,6 3 0 16,8 0 0-16,14 3 2 15,6 1 2-15,8 2-5 16,7 0 1-16,11 1-3 15,17-1 0-15,11 1-3 16,-1-4-1-16,8-6-1 16,10 0 0-16,-3 0-2 15,-11-6-2-15,-17 6 3 16,-18 6 0-16,-18 3 7 16,-13 13 6-16,-29 6-6 15,-25 19-1-15,-17 22-1 0,-8 10 0 16,-3-1-2-16,0-3-1 15,-7 20-3-15,-7 5-2 16,-3-6 3-16,-1 0 0 16,4-3-1-16,7 0 1 15,7-3-7-15,11-10 1 16,10-12-45-16,11-16-18 16,14-12-44-16,14-16-18 15,11-19-42 1</inkml:trace>
  <inkml:trace contextRef="#ctx0" brushRef="#br0" timeOffset="12416.382">5380 7046 204 0,'-11'-59'77'0,"18"34"-60"0,4-10 6 0,0 13 1 16,-1-9 16-16,-3-10 9 15,4-3-1-15,-1 7-2 16,1 5 21-1,-1 42-37-15,-2 18 0 0,-1 13-1 16,0 31-6-16,3 25-1 16,1 7-10-16,-1 27-3 15,1 14-3-15,-4-11 1 16,-3 17-4-16,-4-7 0 16,0-19 1-16,0-18 0 0,0-19-5 15,3-13-1-15,1-22-30 16,-1-18-12-16,8-23-12 15,-1-12-6-15,1-28-10 16,-1-25-3-16,-6-22-63 16</inkml:trace>
  <inkml:trace contextRef="#ctx0" brushRef="#br0" timeOffset="12656.671">5546 6595 256 0,'-4'-19'96'0,"11"25"-75"0,11 7 12 0,-8-13 2 16,8 9 3-16,3-9 4 16,15 0-7-16,-1-3-4 15,18-12-17-15,17 2 0 0,8 0 2 16,-1 1-4-16,5-1 1 16,13 1-8-1,0 2-1-15,-3 7-4 0,-11 3-1 16,-10 0-4-16,-15 7 1 15,-17 8-62-15,-18 7-26 16,-28 10-70 0</inkml:trace>
  <inkml:trace contextRef="#ctx0" brushRef="#br0" timeOffset="12866.841">5500 7608 356 0,'56'19'134'0,"8"-32"-104"0,24-18 12 16,-25 6-4-16,29-4-15 16,-21 7-3-16,52-12-11 15,4 9-6-15,-17 6-2 16,-15 6-19-16,-18 7-5 0,-6 3-29 16,-22 3-11-16,-3 6-18 15,-7 4-7-15,-4 5-25 16</inkml:trace>
  <inkml:trace contextRef="#ctx0" brushRef="#br0" timeOffset="13467.369">6777 7887 208 0,'3'-28'77'0,"1"12"-60"0,-1-12 24 16,1 15 8-16,-4-6-3 15,0-3 2-15,-4 4-13 16,1-1-4-16,-8 12-18 16,-6 11 3-16,-8 8 2 0,-7 13-6 15,-3 7-2-15,-4 5-3 16,4 10-2-16,10 3-1 0,11 1 2 15,18-14-1-15,10-5 2 16,10-17 0 0,8-15 1-16,11-15 0 15,6-17 2-15,7 1-1 0,-6-4 0 16,-8 4 8-16,-7 3 4 16,-13 9-3-16,-8 10 0 15,-14 9-10-15,-7 9-3 16,-4 0-3-16,0 10-2 15,-3 6 1-15,7 0-1 16,7 0-3-16,7-3 2 16,7 3-17-16,-3-3-8 15,7-3-28-15,3-3-13 0,-4-4-27 16,1-2-9 0,0-13-41-16</inkml:trace>
  <inkml:trace contextRef="#ctx0" brushRef="#br0" timeOffset="13707.297">7228 6617 340 0,'7'-69'129'0,"4"60"-100"0,3 12 11 16,-3 3 0-16,-1 19-7 15,1 16 1-15,0 15-11 16,-8 10-1-16,-10 31-13 15,-4 19-5-15,1 7-3 0,-11 18-1 16,7 3 2-16,3-12-3 0,4-13 0 16,7-13-41-16,7-15-17 15,11-28-19-15,13-22-7 16,8-29-57 0</inkml:trace>
  <inkml:trace contextRef="#ctx0" brushRef="#br0" timeOffset="14066.8">7941 7382 356 0,'11'-34'134'0,"-8"24"-104"0,-6 1 20 0,-1 2 4 15,-10 7-21-15,-14 0-4 0,-8 7-13 16,-6 2-5-16,0 1-6 16,-4 8 5-16,4 1 5 15,3 0-9-15,7 6-4 0,7 10-3 16,11 2-1-16,11 4 0 15,10 0 0-15,7-7 2 16,7 1 0-16,11-7-3 16,7-3 0-16,10-6 4 15,0 6 1-15,-6-3 2 16,-8 0 0-16,-14 0 9 16,-10 0 3-16,-22 0-3 15,-6-4 0-15,-12 7-8 16,-2-3-1-16,-5-3-2 15,1-3-2-15,-4-7-15 16,-3 1-5-16,0-4-41 16,3 3-17-16,7 7-29 15,11-3-10-15,0-4-28 16</inkml:trace>
  <inkml:trace contextRef="#ctx0" brushRef="#br0" timeOffset="14833.208">8135 7724 244 0,'0'-3'90'0,"7"-1"-70"0,7 4 15 0,-10 0 2 16,10 0-6-16,7 0-1 15,14 0-3-15,15-3-2 0,3-6-14 16,7-7 9-16,0-6 6 0,0-9-8 15,-4-7 0-15,-7 7-6 16,-13 0-2-16,-15-4-4 16,-21 13-1-16,-18 3-3 15,-10 7 1-15,-21 6-2 16,-18 15 2-16,-4 19 2 16,0 19 2-16,4 13 1 15,4 3 2-15,10-1-3 16,21 4 1-16,22 3-5 15,20-13-2-15,40-21 8 16,34-19 4-16,19-23-2 16,31-5-1-16,3-4-17 15,-6 0-6-15,-8 1-88 0,-13-4-38 16,-19 0-37 0</inkml:trace>
  <inkml:trace contextRef="#ctx0" brushRef="#br0" timeOffset="15688.212">12989 7141 244 0,'29'-73'93'0,"-5"42"-72"0,11-10 22 0,-20 26 6 15,-1-4-13-15,-4 3-1 0,-6 0-5 16,-15 4 1-16,-13 6-17 15,-12 9 3-15,-10 9 1 0,-17 10-4 16,-18 19 2-16,-4 22-5 16,0 6 1-16,1 3-1 15,-1 22 1-15,0 16-2 16,22-7 1 0,24-12 3-16,29-6 1 0,27-4-6 15,22-12-1-15,39-19 0 16,20-15 0-16,12-26-2 15,27-18 1-15,4-19 0 16,-3-22 3-16,14-32-1 16,-18-3 2-16,-21-2-2 15,-29-20 2-15,-31-9-6 16,-39 6-3-16,-49 10-1 0,-25 9-1 16,-42 16-3-16,-18 28 0 15,-7 18-1-15,-4 17 0 16,15 9-4-16,21 6 0 15,28 0-29-15,31 0-13 16,29 0-16-16,21 4-7 16,15-1-40-16,9 6-15 15,5 4-7 1</inkml:trace>
  <inkml:trace contextRef="#ctx0" brushRef="#br0" timeOffset="15930.859">13963 6169 424 0,'11'-26'159'0,"-19"39"-124"0,-16 37 17 16,6-15-2-16,-24 21-19 15,-39 51-6-15,-32 28-10 16,-39 62-5-16,-24 26-5 15,-36 28-2-15,4 28 1 0,10-29-16 16,22-5-6-16,42-32-42 16,49-47-16-16,43-25-122 15</inkml:trace>
  <inkml:trace contextRef="#ctx0" brushRef="#br0" timeOffset="17836.066">14813 7012 344 0,'7'-53'129'0,"0"31"-100"0,-7-6 9 0,4 15-3 0,-4-3 4 15,0 1 6-15,0 5-2 16,0 10-2-16,0 10-22 16,-4 12 0-16,1 28-1 0,-1 25-4 15,-3 10 2-15,0 21-7 16,-3 20-3-16,-1-7-3 15,-3-9-3-15,3-4-2 16,1-9 1 0,3-3-39-16,3-21-18 0,8-23-17 15,-1-25-6-15,4-25-3 16,-3-19 3-16,-1-6-57 16</inkml:trace>
  <inkml:trace contextRef="#ctx0" brushRef="#br0" timeOffset="18180.433">14760 6999 264 0,'-3'-125'99'0,"3"97"-77"0,0 6 26 0,0 16 32 16,7 15-19-1,3 16-4-15,1 13-6 16,3 21-29-16,4 17 3 0,6 5-1 16,8 16-4-16,10 26-1 15,8-4-9-15,6-16-2 16,-3-6-4-16,-3-9-3 15,-5-16 4-15,-6-18 1 16,0-26 2-16,0-28 0 16,3-10 0-16,-3-21 0 15,-4-35-2-15,-6-22 1 16,-12-21-6-16,-17-42-1 16,-17-2 0-16,-8-1 2 15,0 19-6-15,-3 35 1 0,3 28-12 16,1 37-6-16,6 23-13 15,7 18-6-15,8 10-22 16,10 9-9-16,3 12-52 16,8 20-24-16,7 9 12 15</inkml:trace>
  <inkml:trace contextRef="#ctx0" brushRef="#br0" timeOffset="18542.979">15660 7532 376 0,'-11'-43'143'0,"11"33"-112"0,-3 1 16 0,3 3 1 15,-4 6-14-15,1 0-2 16,-8 9-7-16,0 10-4 16,-3 12-11-16,0 10 0 0,7 0 1 15,7-10-9-15,14 3 0 16,7-8-2-16,11-8 2 15,0-8 5-15,3-10 4 16,4-3-2-16,0-10 2 16,0-9-2-16,-11-9 0 15,-14-7 1-15,-14 4 1 16,-11-1-5-16,-6-2-2 0,-11 5-2 16,-11 4-2-16,-7 3-8 15,4 6-5-15,10 7-22 16,25 5-60-1,14 4 2-15,10 3-37 16,8 3-10-16,10 0 3 16</inkml:trace>
  <inkml:trace contextRef="#ctx0" brushRef="#br0" timeOffset="19006.895">16552 6915 400 0,'11'-32'151'0,"-8"11"-118"0,-3-5 18 0,-3 17 1 16,-4 0-15-16,-11-1-1 16,-6 7-16-16,-12 6-7 15,1 7-8-15,-4-1-4 0,4 10 2 16,3 0-2-16,4 3-1 15,7 3-2-15,7 6-1 16,7 4 2-16,7 2 2 16,10 4-2-16,8 0 0 15,14 6 1-15,10-3 2 16,7-1-3-16,1 1 0 16,-4 7 1-16,-8 5 2 15,-6-3 5-15,-7 1 4 0,-8-7 7 16,-10-7 6-16,-7-8-7 15,-7-4 1-15,-10-6-11 16,-11-6-2-16,-8-7-3 16,-6-6-2-16,0-3-4 15,-1-3-2-15,8-3-26 16,0-1-11-16,7 1-9 16,6 3-1-16,8 0-15 15,11 0-7-15,6-3-12 16,11-1-4-16,15-2-40 15</inkml:trace>
  <inkml:trace contextRef="#ctx0" brushRef="#br0" timeOffset="19338.74">16884 7385 344 0,'-14'3'129'0,"3"0"-100"0,-10 7 9 0,14-4-1 16,-4 0-10-16,1 7 1 15,-1-1-2-15,1 4-1 16,3 3-14-16,7 0 2 0,10 6 1 16,15-3-1-16,14-3 0 15,10-1-3-15,4-5-1 0,-7-7 3 16,-4-3 5-16,-6-6 0 16,-8-9 1-16,-11-7-3 15,-6-6-1-15,-11-3-8 16,-11-1-2-16,-10-2-4 15,-11 0-1-15,-6 2-15 16,-1 1-6-16,7 9-11 16,4 10-3-16,7 3-11 15,7 6-3-15,3 0-22 16,11 3-6-16,11 0-85 16</inkml:trace>
  <inkml:trace contextRef="#ctx0" brushRef="#br0" timeOffset="19605.302">17212 6758 352 0,'7'-88'132'0,"0"60"-103"0,4-3 18 0,-4 21 1 15,0 10-9-15,0 13 2 16,-4 18-6-16,-3 10 1 15,0 9-20-15,-3 13-3 0,-1 18-1 16,-3 7-7-16,0-3-1 16,0-7-2-16,4-6-2 15,-1-3-35-15,4-9-16 16,4-7-23-16,3-12-9 16,0-10-24-16,7-9-9 15,4-9-9 1</inkml:trace>
  <inkml:trace contextRef="#ctx0" brushRef="#br0" timeOffset="19909.31">17427 7338 396 0,'-14'25'148'0,"18"-12"-115"0,6 2 2 15,1-8-6-15,10-1-7 16,7 3 4-16,7-2 1 0,-3-1 3 15,0-6-16-15,-4 0 3 0,0-6 3 16,-3-4 0-16,-4-5 0 16,-7-7-2-16,-3-3-1 15,-4-4-7-15,-7-8-4 16,0-7-6-16,-3-3 0 16,-1 3-11-1,0 9-5-15,4 7-21 0,-3 6-9 16,3 3-22-16,0 7-9 15,0 2-14-15,3 4-4 16,5 3-52 0</inkml:trace>
  <inkml:trace contextRef="#ctx0" brushRef="#br0" timeOffset="20132.777">17988 6805 296 0,'18'-38'112'0,"-11"13"-87"0,0-9 29 16,-4 18 7-16,1 10-12 15,-1 0-4-15,-3 6-8 16,0 9-1-16,0 13-20 16,0 9 2-16,0 7 0 0,0 9-6 15,0 25-2-15,0 7-8 16,4-4-1-16,0-6-12 16,-1-10-3-16,-3-9-35 15,0-9-13-15,-3-13-17 16,-5-12-3-16,-2-6-75 15</inkml:trace>
  <inkml:trace contextRef="#ctx0" brushRef="#br0" timeOffset="20463.939">17709 6883 356 0,'0'10'134'0,"8"2"-104"0,6 7-6 0,-4-9-11 16,15 2 6-16,10 4 10 15,11 0-9-15,7-4-1 16,0 7-11-16,-7-7-5 0,-7-2 0 16,-8-4-26-16,-2-3-12 15,-8-3-9-15,-4 3-3 16,1 0 19-16,-4 1 9 0,-3 5 14 16,-1 4 6-1,1 2 6-15,-4 4 6 16,0 9 8-16,0-3 5 0,0 0-1 15,0 1 0-15,0-5-14 16,0 5-7-16,0-4-2 16,0-4-2-16,0-2-18 15,0-3-5-15,0-4-51 16,4-6-19-16,0-3-38 16</inkml:trace>
  <inkml:trace contextRef="#ctx0" brushRef="#br0" timeOffset="20635.06">18214 6720 388 0,'-4'-28'145'0,"4"28"-112"0,-3 10-8 0,3-1-11 16,0 7-12-16,3 6-2 16,1 3-4-16,3 0 0 15,4 0 2-15,6-3-43 0,4 6-19 16,4 0-87-1</inkml:trace>
  <inkml:trace contextRef="#ctx0" brushRef="#br0" timeOffset="21016.139">18486 7078 352 0,'-11'9'132'0,"4"-2"-103"0,-4 5 16 0,4-6 2 16,-3 7-6-16,-4 9 0 0,-1 3-9 15,5 0-5-15,3 0-15 16,3-6-1-16,8 0 0 0,6-7-2 15,5-5 0-15,2-7-1 16,4-7 2-16,-3-8 1 16,-4-11 1-16,-7-11-4 15,-3-4 0-15,-8 0-5 16,-6 7 0-16,-5 9-6 16,1 6 0-16,0 10-17 15,4 9-4-15,6 12-10 16,4 13-2-16,11 7-2 15,6-1-2-15,8-3 20 16,0-6 11-16,-1-6 7 16,1-7 4-16,0-6 19 0,-4 7 10 15,0-4 13-15,-7-3 6 16,0 6-25-16,-3 7-12 16,0 0-8-16,-1 0-2 15,4-1-22-15,7-2-9 16,8-7-59-16,2-3-26 15,-2-6-76 1</inkml:trace>
  <inkml:trace contextRef="#ctx0" brushRef="#br0" timeOffset="21799.096">18500 6564 392 0,'-18'-35'148'0,"11"23"-115"0,-14-4-11 0,10 7-13 15,-10-4-27-15,-14-6-8 16,-8-9 9-16,-9 0 4 16,-26-16 9-16,-24-16 4 15,-11-6 3-15,-28-3 3 0,-22 4 1 16,-31 5 14-16,-10-3 9 15,-36 1 4-15,-11-1 1 16,-24 6-5-16,-39 14-2 16,-10 5-9-16,-11 13-4 15,-18 22-11-15,-21 15-2 16,-11 16-2-16,1 16 2 16,-1 10-3-16,4 30 0 0,-7 35 1 15,-3 16 0-15,10 44 2 16,31 6 3-16,5 38-2 15,45-13-2-15,32 15 0 16,67-21 1-16,66-6 5 16,83-23 6-16,62-15-1 15,78 6 1-15,75 1-1 16,80-23 0-16,89-9-6 16,84-4-4-16,64-5 1 15,52-16 0-15,65-19 3 16,23-29 3-16,37-21-4 15,16-19-1-15,100-22-2 16,-46-41 1-16,-78-25-4 16,-64-25-2-16,-73-47-9 0,-96-28-5 15,-77-60 2-15,-96-34 1 16,-84-13 9-16,-85-12 2 16,-109 19 0-16,-89 8 2 15,-87 39 5-15,-93 12 2 16,-80 16-5-16,-36 40-2 15,-7 38-42-15,25 22-19 16,25 29-140 0,38-1-74-16,50 13 132 15</inkml:trace>
  <inkml:trace contextRef="#ctx0" brushRef="#br0" timeOffset="23796.463">1101 10743 244 0,'-25'-3'93'0,"14"3"-72"0,4 3 20 0,4 0 4 15,-1 1-6 1,-3-1 0-16,4 3-3 0,-1 0 0 16,4 0-19-16,7 1 5 0,7-4 5 15,29 0 5-15,24-3 3 16,10-3-11-16,47-3-4 16,17-1-9-16,21 4-5 15,4 6-3-15,3 4-3 16,1 2 3-16,-19 7 2 15,-13 2-4-15,-25-2-3 16,-4-13-74-16,1-3-34 16,-15 0-87-1</inkml:trace>
  <inkml:trace contextRef="#ctx0" brushRef="#br0" timeOffset="24426.668">7130 10856 200 0,'-43'0'74'0,"22"0"-58"0,-7 10 14 0,24-4 1 0,-3 0 6 16,0 0 7-16,7 4 0 15,11-4 3-15,-1 0-26 16,12 1 6-16,2-4 3 0,8-3 1 15,14-3 2-15,24-1-1 16,15 1 0-16,14-3-11 16,31 0-3-16,12 3-10 15,9-4-3-15,8 4-1 16,-14 6 0-16,-11 0 0 16,-18 4 0-16,-14-1-5 15,-38 0 1-15,-11 1 0 16,-4-1 0-16,-13-3-33 0,-8 0-15 15,-4 0-5-15,-2-3-1 16,-5 0-9-16,-6 0-5 16,-1 0-80-1</inkml:trace>
  <inkml:trace contextRef="#ctx0" brushRef="#br0" timeOffset="26165.449">4949 11888 196 0,'-3'-41'74'15,"6"25"-58"-15,1-3 14 0,0 10 3 0,3 0-4 16,3-4 1-16,1 1 2 16,-4 2 5-16,0 1-20 15,0 2 13-15,-7 7 6 0,0 0-4 16,-7 16 1-16,-7 6-9 16,-7 9-5-16,-1 7-9 15,1 0-2-15,4 2-2 16,-5-5-1-16,5-7-3 15,6-6 1-15,8 0-7 16,3-6 1-16,10-4 3 0,22 1 4 16,3-4-1-16,15 1-2 15,10 2 0-15,-7 1-1 16,7 6 0-16,0 2 2 16,7 1 1-16,-7 7 1 15,3 5 2-15,-14 4 3 16,-3 3 5-16,-7-4 1 15,-14-2-2-15,-4-4 2 16,-10 0 1-16,-8-6-1 16,-14-3-5-16,-10 3-4 15,-14-6-1-15,-14 0-1 16,-1 0-2-16,-6 0-2 16,-11-4 1-16,-7 1-1 15,0-13-5-15,3-3 1 16,18-3-27-16,7-13-11 15,11-6-19-15,10-9-5 0,15-13-26 16,6 3-11-16,8-2-44 16</inkml:trace>
  <inkml:trace contextRef="#ctx0" brushRef="#br0" timeOffset="26410.912">5059 11668 316 0,'-28'-3'121'0,"31"6"-95"0,8 3 3 0,3-6-6 15,14 0-4-15,11 0 3 16,10-3-8-16,22-3-1 16,17-3-7-16,4-1-2 0,-8 1 0 15,1 9-2-15,-7 6 1 16,-4 4-35-16,-7 2-16 15,-7 4-26-15,-11 3-9 16,-7 3-40 0</inkml:trace>
  <inkml:trace contextRef="#ctx0" brushRef="#br0" timeOffset="26679.993">6406 11841 340 0,'-28'-16'129'0,"18"13"-100"0,-8 0 22 16,11 3 5-16,-4 3-19 16,-3 6-6-16,0 10-12 15,-3 9-4-15,2 7-9 16,-9 6-2-16,3-1 2 0,-4 1-3 16,-3 0-2-16,-4 0 0 15,-3 2-1-15,-1 5 0 16,1-1 0-16,10-7-22 15,-3 1-8-15,7-6-29 16,3-10-13-16,8-7-21 16,6-11-7-16,4-7-23 15</inkml:trace>
  <inkml:trace contextRef="#ctx0" brushRef="#br0" timeOffset="26901.915">5891 11838 308 0,'-17'-13'115'0,"20"10"-89"0,8 6 19 0,3 0 1 16,0 7-9-16,14 11 1 15,8 14-5-15,6 6 0 16,-3 3-18-16,0 0-5 0,-1 6-2 16,-9-3-2-16,-1 6-1 0,-4 7-19 15,1-1-5 1,3-2-29-16,-6-17-9 0,6-2-30 15,11-22-10-15,6-19-38 16</inkml:trace>
  <inkml:trace contextRef="#ctx0" brushRef="#br0" timeOffset="27204.38">6780 12092 296 0,'-42'-10'110'0,"39"4"-86"0,3 3 20 0,0 3 5 16,7 0-20-16,10 0-6 15,15-3-10-15,10-4-1 16,11 1-7-16,4-3-3 0,-4 2-1 16,-4 1-1-16,-3 3 2 15,0 3-45-15,0 3-18 16,-1 0-96 0</inkml:trace>
  <inkml:trace contextRef="#ctx0" brushRef="#br0" timeOffset="27651.421">7980 11662 312 0,'28'-44'115'0,"-14"16"-89"0,-3-16 12 15,-8 25-1-15,1 0-3 16,-8 4 5-16,-3 5-9 15,-14 10-1-15,-11 19-16 16,-6 9 5-16,-8 10 3 0,-4 9 0 16,1 22 2-16,-4 22-4 0,4 3-2 15,10 0-7-15,11 0-2 16,20-3-2-16,23-3 1 16,20-16 0-16,32-13 3 15,14-18-3-15,7-13-2 16,-3-18 0-16,10-20-1 15,-7-12-2-15,-14-6-2 16,-21 0 9-16,-24 0 4 16,-29 0-4-16,-25-1-1 15,-17 1-4-15,-18 0-3 16,-29 6 0-16,-6 6-1 16,7 7-3-16,14 6 0 15,17 3-16-15,19 3-7 16,13 3-34-16,18-3-11 15,14 0-23-15,21-3-8 0,25 0-71 16</inkml:trace>
  <inkml:trace contextRef="#ctx0" brushRef="#br0" timeOffset="28210.557">9500 11518 248 0,'-7'-25'93'0,"7"21"-72"0,-3-2 22 0,3 6 8 16,0 0-14-16,3 0-1 15,4 6-6-15,4-2 1 0,3 5-17 16,7 7 10-16,7 3 3 0,15 2-3 15,13 8-2-15,8 2-10 16,-1 7-3-16,-3 2 1 16,-7 4 1-16,-4 3-1 15,-10 0-1-15,-11-3 6 16,-6-3 2-16,-12-10 3 16,-10-2 0-16,-14-7-9 15,-18 0-2-15,-21-4-5 16,-21-2-3-16,4-3 0 15,3-1-1-15,7 1-3 16,3-4 2-16,12-3-4 16,9 1 1-16,19-4-84 15,10-3-3-15,7 0-6 16,3 0-86 0</inkml:trace>
  <inkml:trace contextRef="#ctx0" brushRef="#br0" timeOffset="28449.989">9112 12386 392 0,'-14'10'148'0,"14"-7"-115"0,7 3 8 0,4-3-2 15,13-3-14-15,29-9 0 0,25 6-12 16,17-13-3-16,32-3-6 15,7 3 4-15,0-2 4 0,4 5-6 16,-8 4-3-16,-34 2-33 16,3 7-13-16,-18 0-46 15,-11 0-19-15,-3 4-55 16</inkml:trace>
  <inkml:trace contextRef="#ctx0" brushRef="#br0" timeOffset="29123.693">11529 11471 236 0,'60'-69'88'0,"-11"34"-69"0,25-6 30 0,-42 26 11 0,3-1 2 16,1 7 3-16,-8 2-12 15,-7 7-3-15,-14 4-28 16,-18 5-4-16,-24 10-3 0,-21 15-8 16,-4 4-2-16,0 3-8 15,3-4-2-15,8-5 6 16,10-1 4-16,7-6-5 15,15-3-1-15,10-3-3 16,14 6 0-16,14-6 3 16,21 3 0-16,25 0 1 15,11 9 0-15,3 3 2 16,11 4 3-16,10 3 4 0,-7-4 5 16,-14 7-2-16,-10-9 3 15,-15-7-2-15,-17-3 2 16,-14-3 1-16,-15-3-1 15,-20 0-5-15,-22 0-2 16,-17-4-6-16,-8-2-2 16,-6-4 0-16,-11-6 2 15,-18 4-1-15,-3-7-1 16,7-7-24-16,6-5-11 16,8-10-24-16,11-10-9 15,13-8-29-15,19 2-12 16,13 0-51-1</inkml:trace>
  <inkml:trace contextRef="#ctx0" brushRef="#br0" timeOffset="29333.767">11645 11210 340 0,'4'-6'129'0,"27"6"-100"0,29 6 15 16,-24-2 3-16,13-4-24 15,25 0-7-15,25 0-8 16,0 0-3-16,-8 0-3 16,1 0-6-16,-4 0-2 0,1 0-28 15,-12 0-10-15,-10 9-35 16,-7 10-13-16,-3 12-37 16</inkml:trace>
  <inkml:trace contextRef="#ctx0" brushRef="#br0" timeOffset="29588.387">13462 11433 380 0,'21'-34'143'0,"-14"27"-112"0,-3 4 27 0,-4 3 4 16,-7 6-25-16,-7 7-9 15,-4 9-10-15,-7 6-2 16,-6 7-9-16,-8 2-4 0,-7 4-2 15,-7-3 1-15,0 9 1 0,0 6-4 16,4 0 1-16,6 7-11 16,5-4-3-16,2-2-39 15,8-14-18-15,3-8-36 16,4-23-103 0</inkml:trace>
  <inkml:trace contextRef="#ctx0" brushRef="#br0" timeOffset="29813.465">12912 11417 416 0,'0'-12'156'0,"7"18"-121"0,7 19 6 16,-4-6-5-16,5 9-20 0,6 13-1 16,3 0-9-16,5 3-4 15,-1 6-1-15,0 6 1 0,0 7 1 16,1 0-4-16,-5-7 1 15,1-3-22-15,0-12-8 16,-1-9-29-16,-3-4-10 16,1-13-48-16,2-11-18 15,8-17 19 1</inkml:trace>
  <inkml:trace contextRef="#ctx0" brushRef="#br0" timeOffset="30037.539">13914 11267 428 0,'3'-16'162'0,"1"16"-126"0,3 6 5 0,0 1-4 0,3 8-21 15,1 17-1-15,-1 15-7 16,5 16 0-16,-1-1-5 16,0-2 3-16,-4 6 0 0,1 6-5 15,0 6 0-15,-1-9-10 16,-3-3-4-16,-3-19-35 15,-4-9-14-15,-7-13-39 16,-4-16-13-16,-3-12-33 16</inkml:trace>
  <inkml:trace contextRef="#ctx0" brushRef="#br0" timeOffset="30204.092">13610 11580 324 0,'43'10'123'0,"2"-1"-95"0,29 1-6 0,-42-10-8 16,21 6-11-16,21-3-2 16,7-3 0-16,-3-3-1 15,-4-3 0-15,0 6-40 0,0-3-15 16,4-4-77 0</inkml:trace>
  <inkml:trace contextRef="#ctx0" brushRef="#br0" timeOffset="30626.348">15053 11455 272 0,'49'-31'104'0,"-27"12"-81"0,6-9 27 0,-18 18 8 16,1-9-16-16,0 4-1 0,-4-4-13 15,-4-3-3-15,-6-3-14 16,-4 0 4-16,-15 3 5 0,-9 6 0 16,-15 7 3-16,-4 9-2 15,-6 9-1-15,-11 7-6 16,-4 6-1-16,1 19-2 15,10 6 1-15,14 0-2 16,21 0-1-16,25-7-5 16,21-5-3-16,15-7 2 15,10-12 2-15,17-16-2 16,15-19 0-16,-1-16-3 16,-3-8-1-16,-14-1 7 0,-10 0 4 15,-15 16 6-15,-14 2 4 16,-14 14-10-16,-14 9-3 15,-7 12-5-15,-7 26 1 16,3 21-2-16,4 7-1 16,7 3-4-16,11 3 0 15,6 9 4-15,8 0 4 16,3 1-3-16,-3-13-3 16,-4-16-19-16,0-9-9 15,-4-10-55-15,1-9-24 16,0-10-109-1</inkml:trace>
  <inkml:trace contextRef="#ctx0" brushRef="#br0" timeOffset="31515.75">6703 11088 236 0,'70'-110'88'0,"-34"73"-69"0,13-10 22 0,-31 34 6 15,-8 7-1-15,-13 15 3 16,-22 29-10-16,-14 22-1 15,-17 9-22-15,-32 28 4 0,-18 19 1 16,-18 3-5-16,-34 25-1 16,-15 16-7-16,-28 3-3 15,-1 31 0-15,-13-15-1 16,25-6-7-16,31-7 0 0,32-25 1 16,32-31 3-16,42-26-24 15,28-24-12-15,29-22-46 16,38-29-19-16,4-25-55 15</inkml:trace>
  <inkml:trace contextRef="#ctx0" brushRef="#br0" timeOffset="32085.278">12859 10787 228 0,'42'-31'85'0,"-28"15"-66"0,7-6 19 16,-10 13 5-16,-4-1 4 16,-3 4 4-16,-8 6-5 15,-10 16-4-15,-7 3-23 16,3-4 4-16,-63 60 4 0,-46 42-9 15,-35 20-2-15,-8 14-7 16,-24 3-1-16,7 12-3 16,4-6 0-16,10-19-21 15,25-6-9-15,28-13-36 16,28-12-13-16,18-16-99 16</inkml:trace>
  <inkml:trace contextRef="#ctx0" brushRef="#br0" timeOffset="32563.74">7631 13932 340 0,'3'-13'129'0,"8"1"-100"0,6-7 13 0,-3 10 2 16,11-1-16-16,17 4-4 16,15 6-11-16,6 6-4 15,4 7-5-15,15 3-1 0,13 5 3 16,7 1-3-16,-7 4-2 15,-6-5-3-15,-5 1-1 16,-6-3-42-16,-11-3-20 16,-7-7-53-16,-14-6-21 15,-11-6 19 1</inkml:trace>
  <inkml:trace contextRef="#ctx0" brushRef="#br0" timeOffset="32998.033">9550 13267 304 0,'14'-28'112'0,"-11"16"-87"0,1 2 18 16,-4 7 2-16,-4 0-13 16,-6 3-1-16,-8 6-5 15,-14 13-1-15,-21 22-14 16,-10 15 0-16,-1 13 2 0,1 13 2 15,-4 18 3-15,0 7-6 0,10-1-2 16,15 7-3 0,24 0-2-16,18-3-1 0,22-16 2 15,9-16 3-15,26-12 2 16,20-16-1-16,5-18-1 16,-1-14-3-16,10-21 1 15,1-25-4-15,-7-16 0 16,-22-6-1-16,-20 3 1 15,-33 0 0-15,-27-3 1 16,-19 0-5-16,-17 9-1 16,-24 16-2-16,-15 15 3 15,4 20-5-15,3 5 2 16,11 4-9-16,14 3-2 16,18 0-36-16,21-3-14 0,14 0-16 15,10-4-2-15,18-8-76 16</inkml:trace>
  <inkml:trace contextRef="#ctx0" brushRef="#br0" timeOffset="33537.356">10410 13327 256 0,'-3'-50'96'0,"6"40"-75"0,8-2 17 0,-4 6 1 15,4 2-6-15,-1 4 3 16,4 10-5-16,4 12-1 15,3 15-17-15,4 14 5 0,7 5 5 16,3 4-6-16,7-4-2 16,8 19-4-16,3 0-2 15,-1-2-8-15,1-8 0 16,-3-5 5-16,-1-13 4 16,-3-3-5-16,-4-10-1 15,-3-8 2-15,-11-5 1 16,-3-5 1-16,-7-3 0 0,-11-1 7 15,-11-2 4-15,-13-1-7 16,-8 4-4-16,-10-4-5 16,-18-3 0-16,-25 1-2 15,-7 2-1-15,1 0-2 16,-4-6 1-16,-1 7 1 16,12-4 0-16,10-3 0 15,14-3 2-15,11 7-8 16,13-4-1-16,12-3-51 15,10 0-22-15,14-10-30 16,10 10-9-16,1-3-29 16</inkml:trace>
  <inkml:trace contextRef="#ctx0" brushRef="#br0" timeOffset="33806.536">10022 14506 288 0,'-24'16'110'0,"24"-4"-86"0,0 4 13 0,3-10 2 16,4 3-8-16,11-5 2 16,17 2-8-16,32-12-1 0,21-7-13 15,15-9-2-15,24 0 1 0,0 3-6 16,-11 7-2-16,11 2-1 15,0 10 1-15,-7 0-28 16,-11 7-9-16,8-1-29 16,3 0-10-16,-4-3-69 15</inkml:trace>
  <inkml:trace contextRef="#ctx0" brushRef="#br0" timeOffset="34739.073">12559 13292 212 0,'18'-37'82'0,"-1"18"-64"0,11-9 20 0,-13 12 3 16,2 0-10-16,1-2-3 16,-4-4 3-16,-7 0 3 15,-7 0-18-15,-11 3 6 0,-10 0 5 16,-11 10-4-16,-3 9-1 15,-4 0-6-15,-6 9 0 16,-12 7-9-16,-10 6-4 16,0 3-2-16,4 6 1 15,6 10-1-15,11 9 2 16,11 7 2-16,7-1 2 16,14 0-1-16,17-9 1 15,22-3-2-15,17-9 2 16,11-7 0-16,7-15 3 0,11-7-1 15,13-22 0-15,12-15-3 16,-8-19 1-16,-18-4 2 16,-13 4 2-16,-11 0 6 15,-18 6 1-15,-7 10-5 16,-14 9-3-16,-11 12-5 16,-6 13-4-16,-11 16-3 15,0 28 1-15,-1 15 3 16,8 10 3-16,7 10 0 15,7 15 0-15,7 9-3 16,4-3-2-16,3-9 1 16,0 0 1-16,-3 3-1 15,-1-3 2-15,-3-15-11 0,0-14-2 16,-3-12-41-16,-1-9-17 16,1-10-47-16,-4-12-17 15,-11-12-36 1</inkml:trace>
  <inkml:trace contextRef="#ctx0" brushRef="#br0" timeOffset="41719.339">14873 13509 192 0,'-3'-60'74'0,"3"13"-58"0,0-19 14 16,3 41 3-16,1 0 3 16,-1 0 3-16,1 3-2 15,-1 6 0-15,1 1-20 16,3 5 12-16,-4 10 7 0,4 13 3 16,-3 28 4-16,-4 21-15 15,0 20-5-15,-4 9-9 0,1 22-4 16,-1-4-5-1,1-5-2-15,-1-4-1 0,1 7-2 16,3-13 1-16,0-9-1 16,3-20-11-16,4-11-5 15,0-17-39-15,0-12-16 16,-3-15-25-16,0-20-8 16,-1-8-30-1</inkml:trace>
  <inkml:trace contextRef="#ctx0" brushRef="#br0" timeOffset="42080.731">14831 13114 288 0,'-7'-7'110'0,"10"17"-86"0,1 9 18 16,3-13 1-16,0 13-8 15,3 12 2-15,1 16-6 16,3 19 1-16,7 12-18 15,8 16-1-15,6 29 0 0,7-1-5 16,4-3 0-16,0 0-4 16,3-6-1-16,-3-19 1 15,0-22 0-15,0-22 0 16,0-21 0-16,0-39 0 0,-4-18 0 16,0-19 11-16,-3-25 5 15,-7-41-10-15,-11-3-3 16,-14-22-5-16,-18-6 1 15,-13 15-4-15,-8 20 0 16,-3 27 1-16,3 26 0 16,0 21-20-16,8 19-7 15,9 13-28-15,12 10-12 16,10 11-23-16,14 14-6 16</inkml:trace>
  <inkml:trace contextRef="#ctx0" brushRef="#br0" timeOffset="42499.112">15812 14057 244 0,'-25'-9'93'0,"18"-7"-72"0,-4-9 22 15,8 10 6-15,-4-4-9 16,0-3 2-16,-4 3-2 15,-3 6 0-15,-4 13-22 16,1 10-2-16,-1 12 1 0,4 6-5 16,3 3 1-16,11 4-6 15,11-4 1-15,10 4 1 16,7-7 5-16,7-12-4 16,11-7 2-16,11-6-3 15,3-3 0-15,-4-3 3 0,-6-6 5 16,-12-10 0-16,-13-9-1 15,-11-4-6-15,-14-5-2 16,-17-1-2-16,-19-3-1 16,-10 13-6-16,1 9-1 15,-5 13-8-15,1 6-2 16,6 3-26-16,15 0-13 16,14 3-22-16,14-6-7 15,11-9-23-15,13-7-8 16,15 1-22-1</inkml:trace>
  <inkml:trace contextRef="#ctx0" brushRef="#br0" timeOffset="43340.97">15194 15004 208 0,'7'-59'79'0,"4"27"-61"0,3-15 30 15,-7 29 11-15,0 5-8 16,0-3-2-16,0 7-4 15,-3 3-1-15,-11 6-24 16,-8 9-1-16,-13 7 0 0,-14 12-7 16,-7 10 1-16,-1-7-6 15,4 7-2-15,4-1-5 16,0 1-2-16,10-1 3 16,11-5 1-16,10 2-3 15,11-9-1-15,14-9 1 16,22-10 0-16,27-6 1 15,11 0 0-15,11 0 0 0,17 7 2 16,4 11-1-16,-11 11-1 16,-14 11 1-16,-17 4 1 15,-15-3 14-15,-17 6 9 16,-14-6 1-16,-15-7 2 16,-21 1-10-16,-17-4 0 15,-18 1-11-15,-7 5-4 16,-3-5-5-16,-11-1 1 15,17-6 1-15,-31-3 0 16,10-3-7-16,18-10 0 16,18-9-30-16,21-9-13 15,17-1-14-15,26-8-3 16,13-1-2-16,14-3 3 0,11-3-80 16</inkml:trace>
  <inkml:trace contextRef="#ctx0" brushRef="#br0" timeOffset="43731.318">15882 15346 272 0,'-28'-6'104'0,"21"-4"-81"0,0 1 25 15,3 3 6-15,1 0-19 0,-1-1-5 16,-3 7-12-16,-3 10-3 15,-1 8-9-15,0 17 3 0,1 3 1 16,3 2 6-16,7 1 4 16,10 0-4-16,4-7-1 15,15-9-3-15,9-9 0 16,8-10-2-16,4-6 1 16,-4-9 0-16,-4-10 1 15,-3-6 2-15,-11-6 4 16,-10-10-10-16,-11-6-2 15,-14-3-4-15,-18-4-2 16,-14 11-2-16,-7-1 1 16,0 12-17-16,8 7-8 15,6 10-17-15,4 2-6 0,10 10-20 16,7 6-7-16,8 3-45 16,13 4-62-1,12 2 56-15</inkml:trace>
  <inkml:trace contextRef="#ctx0" brushRef="#br0" timeOffset="44000.039">16277 14766 316 0,'-7'-53'121'0,"7"34"-95"0,0 6 16 15,0 10-1-15,0 3-10 0,0 3 2 16,0 10-4-16,0 12 0 15,0 16-16-15,0 9 3 0,0 6 2 16,0 7-8-16,4 0-1 16,-1 12-5-16,4-3-3 15,4-6 0-15,3-3-1 16,4-10-20-16,-1-9-9 16,4-6-34-16,-3-10-12 15,-4-6-16-15,0-10-4 16,-3-12-30-1</inkml:trace>
  <inkml:trace contextRef="#ctx0" brushRef="#br0" timeOffset="44323.482">16485 15365 312 0,'-24'44'115'16,"24"-28"-89"-16,10 2 14 0,1-11 3 0,10-1-11 15,7-3 1-15,11-3-9 16,3-6-5-16,1-7-11 16,-1-6 10-16,0-9 5 0,-3-9 2 15,-11-7 2-15,-10 3-2 16,-11 0 0-16,-10 4-10 16,-8 5-4-16,0 4-9 15,-3 3-1-15,0 12-6 16,4-2-1-16,2 11-11 15,1 1-3-15,4 3-19 0,3 0-7 16,3 3-18-16,4-3-7 16,4 0-61-1,7-3-67 1,3 0 68-16</inkml:trace>
  <inkml:trace contextRef="#ctx0" brushRef="#br0" timeOffset="44573.188">17043 14597 348 0,'-7'-47'129'0,"3"31"-100"0,-3-3 18 0,4 13 0 15,-1 0-16-15,0 6-4 16,1 3-11-16,-1 9-3 0,4 10-7 16,4 13 0-16,3 24 1 0,7 17-1 15,7-1 1-15,4-3-6 16,3 3-1-16,-3-3 0 15,-4-3 0-15,-3-12-20 16,-4-13-7-16,-11-22-59 31,-6-16-6-31,-11-19-6 0,-15-2-38 16</inkml:trace>
  <inkml:trace contextRef="#ctx0" brushRef="#br0" timeOffset="44856.595">16729 14797 280 0,'-7'-9'107'0,"10"15"-83"0,8 7 13 0,-1-4-1 16,8 4-10-16,14 6-3 16,10-1 4-16,15 1 5 15,3-6-17-15,-4-4-2 0,-3-3 1 16,-7 1-8-16,-4-4-1 16,-3 0-3-16,-7-3-2 15,-4 3-2-15,-3 3 1 16,-4 4 1-16,-4-1 2 15,-3 10-1-15,1 6 2 16,-1-3-2-16,3 3-1 16,1 0 1-16,0 3-1 15,-1 1-3-15,1-1 2 16,-4-3-28-16,0 0-10 16,-3-6-65-16,-4-3-25 15,-7-13-1-15</inkml:trace>
  <inkml:trace contextRef="#ctx0" brushRef="#br0" timeOffset="45516.161">17212 14453 364 0,'-21'6'137'0,"17"-3"-106"0,8 13-9 16,3-10-10-16,4 0-13 15,-1 4 0-15,4 2-17 16,4 4-8-16,3-1 14 0,4 1-12 0,-1 9-4 16,8 3-9-16,0 7-4 15,3 3-20 1,4-1-7-16,0 1 39 0,0-10 18 16,-11-6 42-16,-3-6 20 15,-4-4 0-15,-7-6 0 16,-4-2-4-16,-3 2-2 15,-3-3-14-15,-4 3-4 16,-4 10-3-16,-3 3 0 16,-3 6-5-16,-1 3 1 15,4 3-2-15,4-2-2 16,6-4-2-16,8-3-1 16,3-7-5-16,0-8 0 0,4-1-1 15,-1-12 3-15,-3-4-1 16,-3-5 0-16,-4-7 3 15,-3-7 3-15,-8-5-8 16,-7-4-2-16,-3 4-3 16,-3-1-2-16,-1 10-2 15,4 16-1-15,0 15-5 16,7 7-2-16,7 9-6 16,7 9-3-16,7 0-11 15,4 1-4-15,6-4 13 16,8-9 10-16,7-4 7 15,3-8 3-15,0-7 5 16,-3-10 2-16,-3-2 9 16,-5-7 2-16,-6 9 3 0,-4 1 2 15,-3 6-6-15,-1 6 1 16,1 6-10-16,3 10-2 16,0 0-3-16,1 0-2 15,-1 0-26-15,0-4-10 16,-3-2-57-16,-1-4-25 15,1 4-46 1</inkml:trace>
  <inkml:trace contextRef="#ctx0" brushRef="#br0" timeOffset="46673.896">16305 16067 220 0,'-10'-9'85'0,"6"3"-66"0,-6 2 23 0,3 1 6 0,-4 3-14 16,-7 3-5-16,-6 1-8 15,-1 5-3-15,-7 4-10 16,1 12 1-16,-1 15 2 0,4 17-4 16,6 2-2-16,8 7 11 15,14-6 4-15,14-1-2 16,18-12 0-16,10-9-4 15,8-16 1-15,10-16 1 16,17-9-1-16,1-13-3 16,-7-12 0-16,-8-16-1 15,-10-12 3-15,-14-7-3 16,-14 4 1-16,-15 5-7 0,-20 4-1 16,-26 6-2-16,-17 7 1 15,-3 8-4-15,-1 14-2 16,5 8-12-16,2 7-5 15,8 4-27-15,14 2-10 16,13 0-12-16,15 0-5 16,11 1-78-1</inkml:trace>
  <inkml:trace contextRef="#ctx0" brushRef="#br0" timeOffset="46832.283">16718 15791 360 0,'-3'-37'134'0,"6"15"-104"16,1-10 14-16,-1 17 0 0,1-1-7 15,-1 4 2-15</inkml:trace>
  <inkml:trace contextRef="#ctx0" brushRef="#br0" timeOffset="46996.386">16725 15669 730 0,'-17'50'25'0,"-15"16"-4"0,-18 9-15 15,-13 35-4-15,-1 9 0 16,1-3 1-16,-8 7-4 15,1 8 1-15,3-21-33 16,14-19-15-16,11-13-29 16,13-21-12-16,15-13-82 15</inkml:trace>
  <inkml:trace contextRef="#ctx0" brushRef="#br0" timeOffset="48264.374">16835 12947 296 0,'35'-68'112'0,"-18"46"-87"0,5-7-4 0,-15 17-8 16,-4-1 3-16,-3 1 5 16,-7-4-3-16,-10 3 0 15,-5 1-10-15,-6-4-1 0,-7 4 0 16,-15-4-1-16,-24 0 1 16,-14 4-2-16,-18 2 0 15,-38 7-3-15,-19 6 1 16,-34 10-2-16,-11 6 2 15,-22 22 0-15,8 18 1 16,-7 16 13-16,24 10 6 0,8 25 2 16,10 25 2-16,28 9-6 15,21 35-1 1,15 6-9-16,10 34-4 0,14 29-4 16,22 6 0-16,17 31-2 15,21 25 2-15,32-15-2 16,39 19 2-16,21-20-2 15,49-18 2-15,35-28 0 16,57-16 1-16,39-37 4 16,32-42 5-16,38-31 2 15,36-37 0-15,24-35 1 16,18-37 0-16,7-57-2 0,-10-38 1 16,-1-43-8-16,8-32-2 15,31-75-1-15,-60-3 0 16,-59-38-7-16,-54-25-2 15,-70-9-1-15,-78-32 2 16,-88-37-3-16,-60-28 2 16,-88-23-8-16,-63-9-2 15,-64 7 1-15,-46 71 3 16,-43 57 2-16,-24 79 3 16,-7 71 4-16,28 73 1 15,50 56-10-15,31 47-5 16,53 28-135-16,50 13-59 15,24 0 38-15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6.5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64 6784,'0'-4'571,"0"4"-405,1 0 1,-1 0 0,0 0-1,0-1 1,0 1 0,0 0-1,0 0 1,0-1-1,0 1 1,0 0 0,0 0-1,0-1 1,0 1 0,0 0-1,0 0 1,0-1 0,0 1-1,0 0 1,0 0 0,0-1-1,-1 1 1,1 0 0,0 0-1,0-1 1,0 1 0,0 0-1,0 0 1,-1 0 0,1-1-1,0 1 1,0 0 0,0 0-1,-1 0 1,1 0 0,0 0-1,0-1 1,0 1 0,-1 0-1,1 0 1,0 0-167,-1 0 576,1 0-224,0-19 2181,1 2-1171,0 2 221,-3 15-1101,-2 9-384,4-6-66,-1 1-1,0 0 0,1-1 0,0 1 1,0-1-1,0 1 0,0-1 0,1 3-31,0 10 150,-1 662 1157,-2-660-1017,-1-1-3113,4-17-1159,3 2 1255,0-1-1881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2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10 7936,'0'0'260,"0"0"0,0-1 0,0 1 1,1 0-1,-1 0 0,0-1 0,0 1 1,0 0-1,0-1 0,0 1 0,0 0 0,0 0 1,0-1-1,0 1 0,0 0 0,-1-1 0,1 1 1,0 0-1,0 0 0,0-1 0,0 1 1,0 0-1,0 0 0,-1-1 0,1 1 0,0 0 1,0 0-1,0 0 0,0-1 0,-1 1 1,1 0-1,0 0 0,0 0 0,-1 0 0,1-1 1,0 1-1,0 0 0,-1 0 0,1 0-260,-4 3 3499,0 3-3979,3-4 622,1 1-1,-1-1 1,1 0-1,0 1 1,-1-1 0,1 0-1,1 1 1,-1-1-1,0 0 1,0 1-1,1-1 1,-1 0-1,1 0 1,0 1-1,0-1 1,0 0-1,0 0 1,0 0 0,0 0-1,0 0 1,1 0-1,-1 0 1,1-1-1,-1 1 1,1 0-1,0-1-141,3 2 98,-1-2 0,1 1-1,0 0 1,-1-1 0,1 0-1,0 0 1,0 0 0,0-1-1,0 1 1,0-1 0,0 0 0,0-1-98,-1 1-5,73-2 886,-31 0-2279,-16 2-3690,-29 0-762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26 6784,'4'-13'4384,"-4"13"-4251,0-1-1,0 1 0,0-1 0,0 1 0,0-1 1,0 1-1,0-1 0,0 1 0,0-1 0,1 1 1,-1-1-1,0 1 0,0 0 0,0-1 1,1 1-1,-1-1 0,0 1 0,0 0 0,1-1 1,-1 1-1,0-1 0,1 1 0,-1 0 1,1 0-1,-1-1 0,0 1 0,1 0 0,-1 0 1,1-1-1,-1 1 0,1 0 0,-1 0 1,0 0-1,1 0 0,-1 0 0,1-1 0,-1 1 1,1 0-1,0 0-132,0 0 629,-1 0 166,0 0 143,0 0 22,0 0-48,0 2-747,-1 0-1,1-1 0,0 1 0,0 0 0,0-1 1,0 1-1,0 0 0,0-1 0,0 1 1,1 0-165,-1 3 224,0 193 1419,0-184-1646,-1 0 1,-3 11 2,0 8-1,-6 33 32,6-45-85,1-1-1,0 1 0,2 5 55,1-25-50,1 14-611,-1-15 506,0 0-1,0 1 1,0-1 0,0 1-1,0-1 1,1 0-1,-1 1 1,0-1-1,0 0 1,0 1-1,0-1 1,1 0-1,-1 1 1,0-1 0,0 0-1,0 0 1,1 1-1,-1-1 1,0 0-1,1 0 1,-1 0-1,0 1 1,0-1-1,1 0 1,-1 0 0,0 0-1,1 0 1,-1 1-1,1-1 1,-1 0-1,0 0 1,1 0 155,3 0-5093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4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16 9472,'0'0'96,"0"0"1,0 0-1,0-1 1,0 1 0,0 0-1,0-1 1,0 1-1,0 0 1,0 0-1,0-1 1,0 1 0,0 0-1,0 0 1,0-1-1,0 1 1,0 0 0,0-1-1,-1 1 1,1 0-1,0 0 1,0-1-1,0 1 1,0 0 0,-1 0-1,1 0 1,0-1-1,0 1 1,0 0-1,-1 0 1,1 0 0,0 0-1,0-1 1,-1 1-1,1 0 1,0 0-1,0 0 1,-1 0 0,1 0-1,0 0 1,-1 0-1,1 0 1,0 0 0,0 0-1,-1 0 1,1 0-1,0 0-96,-2 0 1083,2 0-54,0 0-282,-8 11 661,3-3-1168,2 0 1,-1 0-1,1 1 0,0-1 1,1 1-1,0 2-240,-8 53 994,7-45-988,2-7 51,-5 26 147,3 0-1,0 25-203,3-52 7,1 0 1,0 0-1,0-1 0,1 1 1,1 0-1,0-1 0,0 1 0,1-1 1,0 0-1,1 0 0,3 4-7,-7-12-2,1 0 1,0 1-1,0-1 0,0 0 0,0 0 0,0 0 0,0-1 0,0 1 0,1 0 0,-1-1 0,1 1 0,-1-1 0,1 0 0,-1 0 1,1 0-1,0 0 0,0 0 0,0-1 0,-1 1 0,1-1 0,0 0 0,0 0 0,0 0 0,0 0 0,-1 0 0,1-1 0,0 1 1,0-1-1,0 0 0,0 0 2,2-1 57,-1 1 0,0-1 1,0 0-1,0 0 0,0 0 0,-1 0 1,1-1-1,-1 0 0,1 1 1,-1-1-1,0-1 0,0 1 0,0 0 1,-1-1-1,1 1 0,-1-1 0,0 0 1,0 0-1,0 0 0,0 0-57,1-7 193,-1 0 1,0 0-1,0 0 0,-1 0 0,0 0 0,-1 0 0,-1 0 0,0-4-193,-4-24 456,-7-26-456,4 25 31,4 17-45,-1 1-1,-1 0 0,-1 0 1,-9-21 14,15 41-434,0-1 1,1 1 0,-1-1-1,1 0 1,-1 1 0,1-1-1,0 0 1,0-1 433,0 0-2651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5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5 9216,'0'0'375,"-1"0"-1,1-1 1,0 1 0,-1-1 0,1 1 0,0 0 0,-1 0 0,1-1-1,-1 1 1,1 0 0,-1 0 0,1-1 0,-1 1 0,1 0-1,-1 0 1,1 0 0,-1 0 0,1 0 0,-1 0 0,1 0 0,-1 0-1,1 0 1,-1 0 0,1 0 0,-1 0-375,-2 0 1279,2 0-340,1 0-358,0 0-32,0 0 65,0 0-22,0 0-22,0 0-122,0 0-53,5 15 826,-4-15-1188,0 1 0,0-1 0,0 1 1,0-1-1,0 1 0,0-1 0,0 0 0,0 1 0,0-1 0,0 0 0,1 0 0,-1 0 0,0 0 0,0 0 0,0 0 0,1 0-33,22-5 98,-12 2-31,15-1-128,1 0 1,0 2-1,7 1 61,-17 5-2474,-2-1-3148,-11-3 231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7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9728,'0'0'273,"0"0"0,-1 0 0,1 0 0,0 0 0,-1 0 0,1 0 0,-1 0 0,1 1 0,0-1 0,-1 0 0,1 0 0,0 0 0,0 0 0,-1 0 0,1 0 0,0 1 0,-1-1 0,1 0 0,0 0 0,0 0 0,-1 1 1,1-1-1,0 0 0,0 0 0,-1 1 0,1-1 0,0 0 0,0 1 0,0-1-273,-1 11 2752,2-4-2111,-1-6-555,0 0 0,0-1-1,0 1 1,1-1-1,-1 1 1,0 0-1,0-1 1,1 1 0,-1-1-1,1 1 1,-1-1-1,0 1 1,1-1-1,-1 0 1,1 1 0,-1-1-1,1 1 1,-1-1-1,1 0 1,0 1-1,-1-1 1,1 0 0,-1 0-1,2 1-85,17 5 765,-11-5-304,7 5-355,1-2-1,1 0 0,-1-1 1,1 0-1,-1-1 0,1-1 1,0-1-1,-1 0 0,1-1 1,-1-1-1,1-1 0,7-2-105,-22 4-142,13-2-591,-6 4-3304,-4 2-1722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customXml" Target="../ink/ink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customXml" Target="../ink/ink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customXml" Target="../ink/ink11.xml"/><Relationship Id="rId26" Type="http://schemas.openxmlformats.org/officeDocument/2006/relationships/customXml" Target="../ink/ink15.xml"/><Relationship Id="rId39" Type="http://schemas.openxmlformats.org/officeDocument/2006/relationships/image" Target="../media/image27.png"/><Relationship Id="rId3" Type="http://schemas.openxmlformats.org/officeDocument/2006/relationships/image" Target="../media/image9.png"/><Relationship Id="rId21" Type="http://schemas.openxmlformats.org/officeDocument/2006/relationships/image" Target="../media/image18.png"/><Relationship Id="rId34" Type="http://schemas.openxmlformats.org/officeDocument/2006/relationships/customXml" Target="../ink/ink19.xml"/><Relationship Id="rId42" Type="http://schemas.openxmlformats.org/officeDocument/2006/relationships/customXml" Target="../ink/ink23.xml"/><Relationship Id="rId47" Type="http://schemas.openxmlformats.org/officeDocument/2006/relationships/image" Target="../media/image31.png"/><Relationship Id="rId50" Type="http://schemas.openxmlformats.org/officeDocument/2006/relationships/customXml" Target="../ink/ink27.xml"/><Relationship Id="rId7" Type="http://schemas.openxmlformats.org/officeDocument/2006/relationships/image" Target="../media/image11.png"/><Relationship Id="rId12" Type="http://schemas.openxmlformats.org/officeDocument/2006/relationships/customXml" Target="../ink/ink8.xml"/><Relationship Id="rId17" Type="http://schemas.openxmlformats.org/officeDocument/2006/relationships/image" Target="../media/image16.png"/><Relationship Id="rId25" Type="http://schemas.openxmlformats.org/officeDocument/2006/relationships/image" Target="../media/image20.png"/><Relationship Id="rId33" Type="http://schemas.openxmlformats.org/officeDocument/2006/relationships/image" Target="../media/image24.png"/><Relationship Id="rId38" Type="http://schemas.openxmlformats.org/officeDocument/2006/relationships/customXml" Target="../ink/ink21.xml"/><Relationship Id="rId46" Type="http://schemas.openxmlformats.org/officeDocument/2006/relationships/customXml" Target="../ink/ink25.xml"/><Relationship Id="rId2" Type="http://schemas.openxmlformats.org/officeDocument/2006/relationships/customXml" Target="../ink/ink3.xml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29" Type="http://schemas.openxmlformats.org/officeDocument/2006/relationships/image" Target="../media/image22.png"/><Relationship Id="rId41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11" Type="http://schemas.openxmlformats.org/officeDocument/2006/relationships/image" Target="../media/image13.png"/><Relationship Id="rId24" Type="http://schemas.openxmlformats.org/officeDocument/2006/relationships/customXml" Target="../ink/ink14.xml"/><Relationship Id="rId32" Type="http://schemas.openxmlformats.org/officeDocument/2006/relationships/customXml" Target="../ink/ink18.xml"/><Relationship Id="rId37" Type="http://schemas.openxmlformats.org/officeDocument/2006/relationships/image" Target="../media/image26.png"/><Relationship Id="rId40" Type="http://schemas.openxmlformats.org/officeDocument/2006/relationships/customXml" Target="../ink/ink22.xml"/><Relationship Id="rId45" Type="http://schemas.openxmlformats.org/officeDocument/2006/relationships/image" Target="../media/image30.png"/><Relationship Id="rId53" Type="http://schemas.openxmlformats.org/officeDocument/2006/relationships/image" Target="../media/image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23" Type="http://schemas.openxmlformats.org/officeDocument/2006/relationships/image" Target="../media/image19.png"/><Relationship Id="rId28" Type="http://schemas.openxmlformats.org/officeDocument/2006/relationships/customXml" Target="../ink/ink16.xml"/><Relationship Id="rId36" Type="http://schemas.openxmlformats.org/officeDocument/2006/relationships/customXml" Target="../ink/ink20.xml"/><Relationship Id="rId49" Type="http://schemas.openxmlformats.org/officeDocument/2006/relationships/image" Target="../media/image32.png"/><Relationship Id="rId10" Type="http://schemas.openxmlformats.org/officeDocument/2006/relationships/customXml" Target="../ink/ink7.xml"/><Relationship Id="rId19" Type="http://schemas.openxmlformats.org/officeDocument/2006/relationships/image" Target="../media/image17.png"/><Relationship Id="rId31" Type="http://schemas.openxmlformats.org/officeDocument/2006/relationships/image" Target="../media/image23.png"/><Relationship Id="rId44" Type="http://schemas.openxmlformats.org/officeDocument/2006/relationships/customXml" Target="../ink/ink24.xml"/><Relationship Id="rId52" Type="http://schemas.openxmlformats.org/officeDocument/2006/relationships/customXml" Target="../ink/ink28.xml"/><Relationship Id="rId4" Type="http://schemas.openxmlformats.org/officeDocument/2006/relationships/customXml" Target="../ink/ink4.xml"/><Relationship Id="rId9" Type="http://schemas.openxmlformats.org/officeDocument/2006/relationships/image" Target="../media/image12.png"/><Relationship Id="rId14" Type="http://schemas.openxmlformats.org/officeDocument/2006/relationships/customXml" Target="../ink/ink9.xml"/><Relationship Id="rId22" Type="http://schemas.openxmlformats.org/officeDocument/2006/relationships/customXml" Target="../ink/ink13.xml"/><Relationship Id="rId27" Type="http://schemas.openxmlformats.org/officeDocument/2006/relationships/image" Target="../media/image21.png"/><Relationship Id="rId30" Type="http://schemas.openxmlformats.org/officeDocument/2006/relationships/customXml" Target="../ink/ink17.xml"/><Relationship Id="rId35" Type="http://schemas.openxmlformats.org/officeDocument/2006/relationships/image" Target="../media/image25.png"/><Relationship Id="rId43" Type="http://schemas.openxmlformats.org/officeDocument/2006/relationships/image" Target="../media/image29.png"/><Relationship Id="rId48" Type="http://schemas.openxmlformats.org/officeDocument/2006/relationships/customXml" Target="../ink/ink26.xml"/><Relationship Id="rId8" Type="http://schemas.openxmlformats.org/officeDocument/2006/relationships/customXml" Target="../ink/ink6.xml"/><Relationship Id="rId51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9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customXml" Target="../ink/ink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customXml" Target="../ink/ink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customXml" Target="../ink/ink3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3.xml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&amp; Graphing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+2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−3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12B613-7D20-4FC4-B46F-507744A53EED}"/>
                  </a:ext>
                </a:extLst>
              </p14:cNvPr>
              <p14:cNvContentPartPr/>
              <p14:nvPr/>
            </p14:nvContentPartPr>
            <p14:xfrm>
              <a:off x="453240" y="82800"/>
              <a:ext cx="6410160" cy="599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12B613-7D20-4FC4-B46F-507744A53EE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880" y="73440"/>
                <a:ext cx="6428880" cy="601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120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+5−19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−6+12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72DBC7-7A00-4C8C-9F18-F399F69736F4}"/>
                  </a:ext>
                </a:extLst>
              </p14:cNvPr>
              <p14:cNvContentPartPr/>
              <p14:nvPr/>
            </p14:nvContentPartPr>
            <p14:xfrm>
              <a:off x="363240" y="749880"/>
              <a:ext cx="6755400" cy="548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72DBC7-7A00-4C8C-9F18-F399F69736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3880" y="740520"/>
                <a:ext cx="6774120" cy="549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263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Words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OPEN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blipFill>
                <a:blip r:embed="rId2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E18D65-D83A-4D8C-BE2C-42D57EB68FFD}"/>
              </a:ext>
            </a:extLst>
          </p:cNvPr>
          <p:cNvCxnSpPr>
            <a:cxnSpLocks/>
          </p:cNvCxnSpPr>
          <p:nvPr/>
        </p:nvCxnSpPr>
        <p:spPr>
          <a:xfrm>
            <a:off x="5627406" y="819149"/>
            <a:ext cx="0" cy="34380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/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CLOSED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blipFill>
                <a:blip r:embed="rId3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B3A4A8-9B16-4F2F-92C3-80152B75E145}"/>
              </a:ext>
            </a:extLst>
          </p:cNvPr>
          <p:cNvCxnSpPr>
            <a:cxnSpLocks/>
          </p:cNvCxnSpPr>
          <p:nvPr/>
        </p:nvCxnSpPr>
        <p:spPr>
          <a:xfrm flipH="1">
            <a:off x="0" y="4257207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067B845-A60F-49EF-AD3E-46521BA46707}"/>
              </a:ext>
            </a:extLst>
          </p:cNvPr>
          <p:cNvSpPr txBox="1"/>
          <p:nvPr/>
        </p:nvSpPr>
        <p:spPr>
          <a:xfrm>
            <a:off x="1633928" y="4669436"/>
            <a:ext cx="9698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Way the Arrow Points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323B509-58A8-4B53-BC46-27EB4C75E10A}"/>
                  </a:ext>
                </a:extLst>
              </p14:cNvPr>
              <p14:cNvContentPartPr/>
              <p14:nvPr/>
            </p14:nvContentPartPr>
            <p14:xfrm>
              <a:off x="2562840" y="2454480"/>
              <a:ext cx="6454440" cy="964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323B509-58A8-4B53-BC46-27EB4C75E10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3480" y="2445120"/>
                <a:ext cx="6473160" cy="98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/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250824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313358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18762D-EFF3-456A-BAB1-3E24D05BB2C2}"/>
                  </a:ext>
                </a:extLst>
              </p14:cNvPr>
              <p14:cNvContentPartPr/>
              <p14:nvPr/>
            </p14:nvContentPartPr>
            <p14:xfrm>
              <a:off x="430560" y="2797560"/>
              <a:ext cx="11050560" cy="216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18762D-EFF3-456A-BAB1-3E24D05BB2C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1200" y="2788200"/>
                <a:ext cx="11069280" cy="218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345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Inequality for the Graph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145893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245902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14:cNvPr>
              <p14:cNvContentPartPr/>
              <p14:nvPr/>
            </p14:nvContentPartPr>
            <p14:xfrm>
              <a:off x="773756" y="1557399"/>
              <a:ext cx="5760" cy="29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5756" y="1539759"/>
                <a:ext cx="4140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14:cNvPr>
              <p14:cNvContentPartPr/>
              <p14:nvPr/>
            </p14:nvContentPartPr>
            <p14:xfrm>
              <a:off x="1555316" y="1596279"/>
              <a:ext cx="5400" cy="279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7316" y="1578639"/>
                <a:ext cx="4104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14:cNvPr>
              <p14:cNvContentPartPr/>
              <p14:nvPr/>
            </p14:nvContentPartPr>
            <p14:xfrm>
              <a:off x="507356" y="2018199"/>
              <a:ext cx="86760" cy="28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356" y="2000559"/>
                <a:ext cx="12240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14:cNvPr>
              <p14:cNvContentPartPr/>
              <p14:nvPr/>
            </p14:nvContentPartPr>
            <p14:xfrm>
              <a:off x="658196" y="1950879"/>
              <a:ext cx="11160" cy="1749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556" y="1932879"/>
                <a:ext cx="4680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14:cNvPr>
              <p14:cNvContentPartPr/>
              <p14:nvPr/>
            </p14:nvContentPartPr>
            <p14:xfrm>
              <a:off x="733436" y="1953399"/>
              <a:ext cx="68400" cy="1706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5436" y="1935759"/>
                <a:ext cx="10404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14:cNvPr>
              <p14:cNvContentPartPr/>
              <p14:nvPr/>
            </p14:nvContentPartPr>
            <p14:xfrm>
              <a:off x="1002716" y="2010639"/>
              <a:ext cx="78480" cy="75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84716" y="1992999"/>
                <a:ext cx="11412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14:cNvPr>
              <p14:cNvContentPartPr/>
              <p14:nvPr/>
            </p14:nvContentPartPr>
            <p14:xfrm>
              <a:off x="1420316" y="2051679"/>
              <a:ext cx="104760" cy="237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02316" y="2033679"/>
                <a:ext cx="14040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14:cNvPr>
              <p14:cNvContentPartPr/>
              <p14:nvPr/>
            </p14:nvContentPartPr>
            <p14:xfrm>
              <a:off x="1146716" y="1573959"/>
              <a:ext cx="127080" cy="5716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28716" y="1556308"/>
                <a:ext cx="162720" cy="607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14:cNvPr>
              <p14:cNvContentPartPr/>
              <p14:nvPr/>
            </p14:nvContentPartPr>
            <p14:xfrm>
              <a:off x="1570436" y="1941159"/>
              <a:ext cx="117000" cy="2206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52796" y="1923519"/>
                <a:ext cx="1526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14:cNvPr>
              <p14:cNvContentPartPr/>
              <p14:nvPr/>
            </p14:nvContentPartPr>
            <p14:xfrm>
              <a:off x="1842596" y="1245279"/>
              <a:ext cx="3372480" cy="91476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24956" y="1227279"/>
                <a:ext cx="3408120" cy="9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14:cNvPr>
              <p14:cNvContentPartPr/>
              <p14:nvPr/>
            </p14:nvContentPartPr>
            <p14:xfrm>
              <a:off x="6876290" y="1534359"/>
              <a:ext cx="25200" cy="40860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58290" y="1516359"/>
                <a:ext cx="6084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14:cNvPr>
              <p14:cNvContentPartPr/>
              <p14:nvPr/>
            </p14:nvContentPartPr>
            <p14:xfrm>
              <a:off x="7374170" y="1542639"/>
              <a:ext cx="17280" cy="3747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356170" y="1524639"/>
                <a:ext cx="5292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14:cNvPr>
              <p14:cNvContentPartPr/>
              <p14:nvPr/>
            </p14:nvContentPartPr>
            <p14:xfrm>
              <a:off x="7757930" y="1569999"/>
              <a:ext cx="10440" cy="3621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40290" y="1551999"/>
                <a:ext cx="4608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14:cNvPr>
              <p14:cNvContentPartPr/>
              <p14:nvPr/>
            </p14:nvContentPartPr>
            <p14:xfrm>
              <a:off x="7199930" y="2032959"/>
              <a:ext cx="283320" cy="29124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182290" y="2014937"/>
                <a:ext cx="318960" cy="326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14:cNvPr>
              <p14:cNvContentPartPr/>
              <p14:nvPr/>
            </p14:nvContentPartPr>
            <p14:xfrm>
              <a:off x="6541130" y="2088399"/>
              <a:ext cx="458640" cy="2289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23476" y="2070399"/>
                <a:ext cx="494308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14:cNvPr>
              <p14:cNvContentPartPr/>
              <p14:nvPr/>
            </p14:nvContentPartPr>
            <p14:xfrm>
              <a:off x="8787530" y="2085879"/>
              <a:ext cx="187920" cy="1699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769530" y="2068239"/>
                <a:ext cx="22356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14:cNvPr>
              <p14:cNvContentPartPr/>
              <p14:nvPr/>
            </p14:nvContentPartPr>
            <p14:xfrm>
              <a:off x="9317090" y="2073279"/>
              <a:ext cx="47880" cy="18000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99450" y="2055639"/>
                <a:ext cx="8352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14:cNvPr>
              <p14:cNvContentPartPr/>
              <p14:nvPr/>
            </p14:nvContentPartPr>
            <p14:xfrm>
              <a:off x="9678170" y="2086599"/>
              <a:ext cx="197280" cy="16920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660530" y="2068599"/>
                <a:ext cx="23292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14:cNvPr>
              <p14:cNvContentPartPr/>
              <p14:nvPr/>
            </p14:nvContentPartPr>
            <p14:xfrm>
              <a:off x="10099730" y="2093799"/>
              <a:ext cx="176400" cy="20556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081730" y="2075799"/>
                <a:ext cx="21204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14:cNvPr>
              <p14:cNvContentPartPr/>
              <p14:nvPr/>
            </p14:nvContentPartPr>
            <p14:xfrm>
              <a:off x="10756010" y="2059959"/>
              <a:ext cx="232560" cy="22680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738038" y="2041959"/>
                <a:ext cx="268145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14:cNvPr>
              <p14:cNvContentPartPr/>
              <p14:nvPr/>
            </p14:nvContentPartPr>
            <p14:xfrm>
              <a:off x="10428410" y="2081919"/>
              <a:ext cx="174960" cy="222840"/>
            </p14:xfrm>
          </p:contentPart>
        </mc:Choice>
        <mc:Fallback xmlns=""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410770" y="2063919"/>
                <a:ext cx="21060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14:cNvPr>
              <p14:cNvContentPartPr/>
              <p14:nvPr/>
            </p14:nvContentPartPr>
            <p14:xfrm>
              <a:off x="8406290" y="2062839"/>
              <a:ext cx="190800" cy="182880"/>
            </p14:xfrm>
          </p:contentPart>
        </mc:Choice>
        <mc:Fallback xmlns=""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388617" y="2045199"/>
                <a:ext cx="226507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14:cNvPr>
              <p14:cNvContentPartPr/>
              <p14:nvPr/>
            </p14:nvContentPartPr>
            <p14:xfrm>
              <a:off x="8074370" y="2055999"/>
              <a:ext cx="199800" cy="18468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056402" y="2038359"/>
                <a:ext cx="235376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14:cNvPr>
              <p14:cNvContentPartPr/>
              <p14:nvPr/>
            </p14:nvContentPartPr>
            <p14:xfrm>
              <a:off x="7611050" y="2038719"/>
              <a:ext cx="303120" cy="23688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593050" y="2020719"/>
                <a:ext cx="33876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14:cNvPr>
              <p14:cNvContentPartPr/>
              <p14:nvPr/>
            </p14:nvContentPartPr>
            <p14:xfrm>
              <a:off x="8154650" y="1228167"/>
              <a:ext cx="3038280" cy="709032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136651" y="1210171"/>
                <a:ext cx="3073919" cy="744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E209E86-C2B7-4734-9B8A-8117E0FCED42}"/>
                  </a:ext>
                </a:extLst>
              </p14:cNvPr>
              <p14:cNvContentPartPr/>
              <p14:nvPr/>
            </p14:nvContentPartPr>
            <p14:xfrm>
              <a:off x="1359000" y="2482560"/>
              <a:ext cx="10121040" cy="1864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E209E86-C2B7-4734-9B8A-8117E0FCED42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349640" y="2473200"/>
                <a:ext cx="10139760" cy="188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937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≥7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  <a:blipFill>
                <a:blip r:embed="rId2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3377046" y="-2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/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8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&lt;2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  <a:blipFill>
                <a:blip r:embed="rId3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−4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lang="en-US" sz="32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/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≻21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FBA64F-9672-4F6A-914D-C70752560898}"/>
                  </a:ext>
                </a:extLst>
              </p14:cNvPr>
              <p14:cNvContentPartPr/>
              <p14:nvPr/>
            </p14:nvContentPartPr>
            <p14:xfrm>
              <a:off x="210960" y="472320"/>
              <a:ext cx="6484680" cy="492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FBA64F-9672-4F6A-914D-C7075256089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1600" y="462960"/>
                <a:ext cx="6503400" cy="494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500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+6&lt;−6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−6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&gt;15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E38ECA-1CCB-4410-8ABD-869F43D2EA51}"/>
                  </a:ext>
                </a:extLst>
              </p14:cNvPr>
              <p14:cNvContentPartPr/>
              <p14:nvPr/>
            </p14:nvContentPartPr>
            <p14:xfrm>
              <a:off x="408960" y="130320"/>
              <a:ext cx="6275520" cy="5904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E38ECA-1CCB-4410-8ABD-869F43D2EA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600" y="120960"/>
                <a:ext cx="6294240" cy="592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𝑤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𝑏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+10−2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AA11FA-D633-42FB-BBBA-537D58784BEE}"/>
                  </a:ext>
                </a:extLst>
              </p14:cNvPr>
              <p14:cNvContentPartPr/>
              <p14:nvPr/>
            </p14:nvContentPartPr>
            <p14:xfrm>
              <a:off x="958680" y="-6480"/>
              <a:ext cx="6039360" cy="617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AA11FA-D633-42FB-BBBA-537D58784BE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9320" y="-15840"/>
                <a:ext cx="6058080" cy="619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811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/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1+17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16(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80CD62-C770-4071-BE46-C0199C208B49}"/>
                  </a:ext>
                </a:extLst>
              </p14:cNvPr>
              <p14:cNvContentPartPr/>
              <p14:nvPr/>
            </p14:nvContentPartPr>
            <p14:xfrm>
              <a:off x="1082160" y="45360"/>
              <a:ext cx="4061880" cy="561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80CD62-C770-4071-BE46-C0199C208B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2800" y="36000"/>
                <a:ext cx="4080600" cy="563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949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−15≤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313A0B-67E7-42F5-885C-2F6EC3011DCF}"/>
                  </a:ext>
                </a:extLst>
              </p14:cNvPr>
              <p14:cNvContentPartPr/>
              <p14:nvPr/>
            </p14:nvContentPartPr>
            <p14:xfrm>
              <a:off x="524520" y="111960"/>
              <a:ext cx="5180760" cy="432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313A0B-67E7-42F5-885C-2F6EC3011D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5160" y="102600"/>
                <a:ext cx="5199480" cy="433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3516</TotalTime>
  <Words>340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5 Solving &amp; Graphing Linear Inequalities</vt:lpstr>
      <vt:lpstr>Key Words</vt:lpstr>
      <vt:lpstr>GRAPH THE INEQUALITY</vt:lpstr>
      <vt:lpstr>Write the Inequality for the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26</cp:revision>
  <cp:lastPrinted>2019-09-01T23:52:54Z</cp:lastPrinted>
  <dcterms:created xsi:type="dcterms:W3CDTF">2018-08-29T02:57:50Z</dcterms:created>
  <dcterms:modified xsi:type="dcterms:W3CDTF">2019-09-02T00:40:08Z</dcterms:modified>
</cp:coreProperties>
</file>